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03.807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1151 145 24553,'159'-145'0,"-517"176"0,716-62 0,-1667 475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09.068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1 136 24575,'0'-3'0,"0"1"0,0 0 0,0-1 0,0 1 0,0 0 0,1-1 0,-1 1 0,1 0 0,0 0 0,-1-1 0,1 1 0,0 0 0,0 0 0,0 0 0,1 0 0,-1 0 0,0 0 0,1 0 0,0 1 0,2-4 0,0 3 0,-1 1 0,1-1 0,0 0 0,0 1 0,0 0 0,0 0 0,0 0 0,0 0 0,0 1 0,0 0 0,7 0 0,10-3 0,-1 0 0,1-1 0,0-1 0,21-8 0,-2 0 0,66-22-1365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09.662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1 47 24575,'9'-1'0,"0"0"0,0-1 0,-1 0 0,1 0 0,16-7 0,-15 5 0,1 0 0,-1 1 0,1 1 0,10-2 0,-9 3 0,195-11 0,30 12-1365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10.213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1 0 24575,'41'2'0,"43"7"0,-4 0 0,-57-7-110,-2-1-29,-1 0-1,0 1 1,0 1-1,0 1 1,0 1-1,-1 0 1,1 2-1,23 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10.727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0 1 24575,'24'-1'-195,"-1"2"0,0 0 0,0 2 0,0 1 0,0 0 0,29 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10:11:11.239"/>
    </inkml:context>
    <inkml:brush xml:id="br0">
      <inkml:brushProperty name="width" value="0.2" units="cm"/>
      <inkml:brushProperty name="height" value="0.2" units="cm"/>
      <inkml:brushProperty name="color" value="#FEDBA4"/>
    </inkml:brush>
  </inkml:definitions>
  <inkml:trace contextRef="#ctx0" brushRef="#br0">186 5 24575,'-28'-2'0,"24"1"0,-1 1 0,1-1 0,-1 1 0,0 0 0,1 0 0,-1 1 0,0-1 0,1 1 0,-8 2 0,-19 9-34,23-8-157,0-1 1,0 0 0,-1 0 0,1-1 0,-1 0 0,-14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customXml" Target="../ink/ink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customXml" Target="../ink/ink2.xml"/><Relationship Id="rId25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customXml" Target="../ink/ink1.xml"/><Relationship Id="rId23" Type="http://schemas.openxmlformats.org/officeDocument/2006/relationships/customXml" Target="../ink/ink5.xml"/><Relationship Id="rId10" Type="http://schemas.openxmlformats.org/officeDocument/2006/relationships/image" Target="../media/image8.png"/><Relationship Id="rId19" Type="http://schemas.openxmlformats.org/officeDocument/2006/relationships/customXml" Target="../ink/ink3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117B0-C950-4E9C-B532-5DE48003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CE537CC2-686A-4F73-B201-9A18B6E37F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D929C-968E-4BF4-BF05-D9656EC8A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5" y="3291725"/>
            <a:ext cx="2761423" cy="3010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FA6B8-6F88-42BA-B6DD-7AE40A480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0" y="108441"/>
            <a:ext cx="2351711" cy="235171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EC104-6092-4FB3-A680-B63B74BE9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65" y="414684"/>
            <a:ext cx="1957107" cy="1957107"/>
          </a:xfrm>
          <a:prstGeom prst="rect">
            <a:avLst/>
          </a:prstGeom>
          <a:ln>
            <a:noFill/>
          </a:ln>
          <a:effectLst>
            <a:glow rad="190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EDABC0-B11F-44AD-9803-306CEE159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4664" y="-112597"/>
            <a:ext cx="2883348" cy="28833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AF09BA-4672-43FE-8E88-7D570B382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2" y="3422146"/>
            <a:ext cx="2426653" cy="242665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1CBE6B-E09F-415A-8E5C-C29E8550E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368" y="3360639"/>
            <a:ext cx="2549665" cy="25496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CE56FB-6D66-45F2-966C-868383F1C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580" y="3517963"/>
            <a:ext cx="2286391" cy="228639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3FC6F1B0-A6AC-47F1-870C-4F45FBA6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2424"/>
              </p:ext>
            </p:extLst>
          </p:nvPr>
        </p:nvGraphicFramePr>
        <p:xfrm>
          <a:off x="3193443" y="249041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D29542-F8F7-4BDD-B6B4-7C88F2A9D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2668" y="2491331"/>
            <a:ext cx="559487" cy="505969"/>
          </a:xfrm>
          <a:prstGeom prst="rect">
            <a:avLst/>
          </a:prstGeom>
        </p:spPr>
      </p:pic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79932305-2D5C-4FA4-9853-058F80D8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221"/>
              </p:ext>
            </p:extLst>
          </p:nvPr>
        </p:nvGraphicFramePr>
        <p:xfrm>
          <a:off x="6189572" y="249889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443E0A-698A-4784-AB58-E04D93A8A6AC}"/>
              </a:ext>
            </a:extLst>
          </p:cNvPr>
          <p:cNvSpPr/>
          <p:nvPr/>
        </p:nvSpPr>
        <p:spPr>
          <a:xfrm>
            <a:off x="6189084" y="2497685"/>
            <a:ext cx="517427" cy="49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0D567E8D-D830-4D7E-A969-C46CF2D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4779"/>
              </p:ext>
            </p:extLst>
          </p:nvPr>
        </p:nvGraphicFramePr>
        <p:xfrm>
          <a:off x="9195031" y="2550415"/>
          <a:ext cx="1540833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2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16288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23443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15A14935-427F-48B0-AAEB-7E8C9B7F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6269"/>
              </p:ext>
            </p:extLst>
          </p:nvPr>
        </p:nvGraphicFramePr>
        <p:xfrm>
          <a:off x="3347606" y="6055024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1DB8A8-C0C6-4FBE-BC20-4AC62E48F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1996" y="6052334"/>
            <a:ext cx="550685" cy="498536"/>
          </a:xfrm>
          <a:prstGeom prst="rect">
            <a:avLst/>
          </a:prstGeom>
        </p:spPr>
      </p:pic>
      <p:graphicFrame>
        <p:nvGraphicFramePr>
          <p:cNvPr id="38" name="Таблиця 37">
            <a:extLst>
              <a:ext uri="{FF2B5EF4-FFF2-40B4-BE49-F238E27FC236}">
                <a16:creationId xmlns:a16="http://schemas.microsoft.com/office/drawing/2014/main" id="{F7CE772F-EFB5-4D98-B23A-06EA24B6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2956"/>
              </p:ext>
            </p:extLst>
          </p:nvPr>
        </p:nvGraphicFramePr>
        <p:xfrm>
          <a:off x="6290918" y="6069495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30E561-672E-4E46-BAA2-28DB03CCD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363" y="6052334"/>
            <a:ext cx="531276" cy="526443"/>
          </a:xfrm>
          <a:prstGeom prst="rect">
            <a:avLst/>
          </a:prstGeom>
        </p:spPr>
      </p:pic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469B96E3-CC30-4966-BBAD-84D4A725E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69311"/>
              </p:ext>
            </p:extLst>
          </p:nvPr>
        </p:nvGraphicFramePr>
        <p:xfrm>
          <a:off x="9308238" y="6084753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078B8-A5D2-4D11-97C8-E012195CC2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0419" y="6089470"/>
            <a:ext cx="539266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426A8-10E0-4C3E-8BA4-44F5AC5FF8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2071" y="2538832"/>
            <a:ext cx="512108" cy="521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DB92A-1DF1-4C45-863B-8456FCAB3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52" y="300341"/>
            <a:ext cx="5812855" cy="5922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129A0C66-EE68-CBD0-10FB-4FC41D471773}"/>
                  </a:ext>
                </a:extLst>
              </p14:cNvPr>
              <p14:cNvContentPartPr/>
              <p14:nvPr/>
            </p14:nvContentPartPr>
            <p14:xfrm flipH="1">
              <a:off x="6626888" y="584565"/>
              <a:ext cx="471600" cy="1598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129A0C66-EE68-CBD0-10FB-4FC41D4717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flipH="1">
                <a:off x="6591248" y="548646"/>
                <a:ext cx="543240" cy="231319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4B09151-0C5D-90EB-391E-A8011F8C6E1C}"/>
              </a:ext>
            </a:extLst>
          </p:cNvPr>
          <p:cNvGrpSpPr/>
          <p:nvPr/>
        </p:nvGrpSpPr>
        <p:grpSpPr>
          <a:xfrm>
            <a:off x="6629048" y="595725"/>
            <a:ext cx="550440" cy="68760"/>
            <a:chOff x="6629048" y="595725"/>
            <a:chExt cx="55044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13E63F98-F2CE-FA8C-5BE7-1F624F59DE1F}"/>
                    </a:ext>
                  </a:extLst>
                </p14:cNvPr>
                <p14:cNvContentPartPr/>
                <p14:nvPr/>
              </p14:nvContentPartPr>
              <p14:xfrm>
                <a:off x="6629048" y="615525"/>
                <a:ext cx="124200" cy="489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13E63F98-F2CE-FA8C-5BE7-1F624F59DE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93408" y="579525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736A7509-9B69-C0D1-445F-D1659B5A138B}"/>
                    </a:ext>
                  </a:extLst>
                </p14:cNvPr>
                <p14:cNvContentPartPr/>
                <p14:nvPr/>
              </p14:nvContentPartPr>
              <p14:xfrm>
                <a:off x="6748208" y="616605"/>
                <a:ext cx="212400" cy="169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736A7509-9B69-C0D1-445F-D1659B5A13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12568" y="580605"/>
                  <a:ext cx="28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562BF1DC-E663-8390-C1E9-2FD2C70DA799}"/>
                    </a:ext>
                  </a:extLst>
                </p14:cNvPr>
                <p14:cNvContentPartPr/>
                <p14:nvPr/>
              </p14:nvContentPartPr>
              <p14:xfrm>
                <a:off x="7000568" y="616605"/>
                <a:ext cx="155520" cy="2448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562BF1DC-E663-8390-C1E9-2FD2C70DA79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4928" y="580605"/>
                  <a:ext cx="227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922AA737-37F6-8F9F-5D77-032D50C70DB0}"/>
                    </a:ext>
                  </a:extLst>
                </p14:cNvPr>
                <p14:cNvContentPartPr/>
                <p14:nvPr/>
              </p14:nvContentPartPr>
              <p14:xfrm>
                <a:off x="7084088" y="609405"/>
                <a:ext cx="69120" cy="100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922AA737-37F6-8F9F-5D77-032D50C70D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48088" y="573405"/>
                  <a:ext cx="140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193BDDE3-6DC1-8E01-13F4-2BDEB8DF038B}"/>
                    </a:ext>
                  </a:extLst>
                </p14:cNvPr>
                <p14:cNvContentPartPr/>
                <p14:nvPr/>
              </p14:nvContentPartPr>
              <p14:xfrm>
                <a:off x="7112528" y="595725"/>
                <a:ext cx="66960" cy="1404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193BDDE3-6DC1-8E01-13F4-2BDEB8DF038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76888" y="560085"/>
                  <a:ext cx="138600" cy="85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D1EC3A-BCBD-47C1-BA8C-E23205B1963C}"/>
</file>

<file path=customXml/itemProps2.xml><?xml version="1.0" encoding="utf-8"?>
<ds:datastoreItem xmlns:ds="http://schemas.openxmlformats.org/officeDocument/2006/customXml" ds:itemID="{9CB87365-0FE3-4442-B107-79208F992345}"/>
</file>

<file path=customXml/itemProps3.xml><?xml version="1.0" encoding="utf-8"?>
<ds:datastoreItem xmlns:ds="http://schemas.openxmlformats.org/officeDocument/2006/customXml" ds:itemID="{1D94D2B1-1E6C-4F75-A17A-13CA4F8A48F9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15</cp:revision>
  <dcterms:created xsi:type="dcterms:W3CDTF">2024-08-08T14:23:55Z</dcterms:created>
  <dcterms:modified xsi:type="dcterms:W3CDTF">2025-06-15T07:23:21Z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