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677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2" Type="http://schemas.openxmlformats.org/officeDocument/2006/relationships/slideLayout" Target="../slideLayouts/slideLayout1.xml"/><Relationship Id="rId21" Type="http://schemas.openxmlformats.org/officeDocument/2006/relationships/image" Target="../media/image20.png"/><Relationship Id="rId20" Type="http://schemas.openxmlformats.org/officeDocument/2006/relationships/tags" Target="../tags/tag1.xml"/><Relationship Id="rId2" Type="http://schemas.openxmlformats.org/officeDocument/2006/relationships/image" Target="../media/image2.png"/><Relationship Id="rId19" Type="http://schemas.openxmlformats.org/officeDocument/2006/relationships/image" Target="../media/image19.png"/><Relationship Id="rId18" Type="http://schemas.openxmlformats.org/officeDocument/2006/relationships/image" Target="../media/image18.png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451" y="3567509"/>
            <a:ext cx="3842102" cy="38421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878" y="3509963"/>
            <a:ext cx="3842102" cy="3842102"/>
          </a:xfrm>
          <a:prstGeom prst="rect">
            <a:avLst/>
          </a:prstGeom>
        </p:spPr>
      </p:pic>
      <p:sp>
        <p:nvSpPr>
          <p:cNvPr id="10" name="Прямокутник: округлені кути 9"/>
          <p:cNvSpPr/>
          <p:nvPr/>
        </p:nvSpPr>
        <p:spPr>
          <a:xfrm>
            <a:off x="5250559" y="5654307"/>
            <a:ext cx="895547" cy="617002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6" descr="https://oir.mobi/uploads/posts/2019-12/1576011550_24-4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59" b="91327" l="10000" r="93929">
                        <a14:foregroundMark x1="21286" y1="91327" x2="21286" y2="91327"/>
                        <a14:foregroundMark x1="12071" y1="61939" x2="12071" y2="61939"/>
                        <a14:foregroundMark x1="12500" y1="61429" x2="12500" y2="61429"/>
                        <a14:foregroundMark x1="12286" y1="60918" x2="12286" y2="60918"/>
                        <a14:foregroundMark x1="12286" y1="59694" x2="12286" y2="61531"/>
                        <a14:foregroundMark x1="43500" y1="56122" x2="43500" y2="56122"/>
                        <a14:foregroundMark x1="69714" y1="75306" x2="70000" y2="75306"/>
                        <a14:foregroundMark x1="93929" y1="57143" x2="93929" y2="57143"/>
                        <a14:foregroundMark x1="90143" y1="68367" x2="90143" y2="68367"/>
                        <a14:foregroundMark x1="90000" y1="69388" x2="90000" y2="69388"/>
                        <a14:foregroundMark x1="89714" y1="69490" x2="89714" y2="69490"/>
                        <a14:foregroundMark x1="78286" y1="74898" x2="78286" y2="74898"/>
                        <a14:foregroundMark x1="78643" y1="73776" x2="78643" y2="73776"/>
                        <a14:foregroundMark x1="78857" y1="73163" x2="78857" y2="73163"/>
                        <a14:foregroundMark x1="78071" y1="75816" x2="78071" y2="75816"/>
                        <a14:foregroundMark x1="77929" y1="76327" x2="77929" y2="76327"/>
                        <a14:foregroundMark x1="77929" y1="76939" x2="77929" y2="76939"/>
                        <a14:foregroundMark x1="77857" y1="9796" x2="80571" y2="16429"/>
                        <a14:foregroundMark x1="80571" y1="16429" x2="80429" y2="21327"/>
                        <a14:foregroundMark x1="46500" y1="9592" x2="51000" y2="39184"/>
                        <a14:foregroundMark x1="51000" y1="39184" x2="56643" y2="47143"/>
                        <a14:foregroundMark x1="47000" y1="26939" x2="46786" y2="22857"/>
                        <a14:foregroundMark x1="60643" y1="34184" x2="60643" y2="34184"/>
                        <a14:foregroundMark x1="60786" y1="34592" x2="60786" y2="34592"/>
                        <a14:foregroundMark x1="60786" y1="35408" x2="60786" y2="35408"/>
                        <a14:foregroundMark x1="60786" y1="36531" x2="60786" y2="36531"/>
                        <a14:foregroundMark x1="10571" y1="8367" x2="13429" y2="14592"/>
                        <a14:foregroundMark x1="13429" y1="14592" x2="12786" y2="21735"/>
                        <a14:foregroundMark x1="12786" y1="21735" x2="14714" y2="29490"/>
                        <a14:foregroundMark x1="14714" y1="29490" x2="20571" y2="33061"/>
                        <a14:foregroundMark x1="20571" y1="33061" x2="31286" y2="34184"/>
                        <a14:foregroundMark x1="31286" y1="34184" x2="37286" y2="28163"/>
                        <a14:foregroundMark x1="11714" y1="8367" x2="11714" y2="8367"/>
                        <a14:foregroundMark x1="12500" y1="8367" x2="12500" y2="8367"/>
                        <a14:foregroundMark x1="13143" y1="9388" x2="13143" y2="9388"/>
                        <a14:foregroundMark x1="12786" y1="8776" x2="11429" y2="8265"/>
                        <a14:foregroundMark x1="11143" y1="7959" x2="11714" y2="8061"/>
                        <a14:foregroundMark x1="13500" y1="10000" x2="13929" y2="1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69" b="53203"/>
          <a:stretch>
            <a:fillRect/>
          </a:stretch>
        </p:blipFill>
        <p:spPr bwMode="auto">
          <a:xfrm>
            <a:off x="5316926" y="5518365"/>
            <a:ext cx="736302" cy="73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кутник: округлені кути 10"/>
          <p:cNvSpPr/>
          <p:nvPr/>
        </p:nvSpPr>
        <p:spPr>
          <a:xfrm>
            <a:off x="9416188" y="5638325"/>
            <a:ext cx="1683263" cy="617002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" r="45"/>
          <a:stretch>
            <a:fillRect/>
          </a:stretch>
        </p:blipFill>
        <p:spPr bwMode="auto">
          <a:xfrm>
            <a:off x="9889668" y="5578345"/>
            <a:ext cx="736302" cy="73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увати 18"/>
          <p:cNvGrpSpPr/>
          <p:nvPr/>
        </p:nvGrpSpPr>
        <p:grpSpPr>
          <a:xfrm>
            <a:off x="6015095" y="119298"/>
            <a:ext cx="3208696" cy="3913044"/>
            <a:chOff x="5685077" y="-109465"/>
            <a:chExt cx="3208696" cy="3913044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2065" y="1038999"/>
              <a:ext cx="1727249" cy="2390001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30" name="Групувати 29"/>
          <p:cNvGrpSpPr/>
          <p:nvPr/>
        </p:nvGrpSpPr>
        <p:grpSpPr>
          <a:xfrm>
            <a:off x="5788044" y="-118533"/>
            <a:ext cx="4668838" cy="4668838"/>
            <a:chOff x="5001449" y="-503446"/>
            <a:chExt cx="4668838" cy="4668838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392065" y="1287407"/>
              <a:ext cx="1727249" cy="1893185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3" name="Групувати 42"/>
          <p:cNvGrpSpPr/>
          <p:nvPr/>
        </p:nvGrpSpPr>
        <p:grpSpPr>
          <a:xfrm>
            <a:off x="5563045" y="-178513"/>
            <a:ext cx="4668838" cy="4668838"/>
            <a:chOff x="5001449" y="-503446"/>
            <a:chExt cx="4668838" cy="4668838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54342" y="1234311"/>
              <a:ext cx="2641615" cy="2641615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6" name="Групувати 45"/>
          <p:cNvGrpSpPr/>
          <p:nvPr/>
        </p:nvGrpSpPr>
        <p:grpSpPr>
          <a:xfrm>
            <a:off x="6108427" y="209326"/>
            <a:ext cx="3208696" cy="3913044"/>
            <a:chOff x="5685077" y="-109465"/>
            <a:chExt cx="3208696" cy="3913044"/>
          </a:xfrm>
        </p:grpSpPr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79084" y="1063053"/>
              <a:ext cx="2434237" cy="2436557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9" name="Групувати 48"/>
          <p:cNvGrpSpPr/>
          <p:nvPr/>
        </p:nvGrpSpPr>
        <p:grpSpPr>
          <a:xfrm>
            <a:off x="6276890" y="229659"/>
            <a:ext cx="3208696" cy="3913044"/>
            <a:chOff x="5685077" y="-109465"/>
            <a:chExt cx="3208696" cy="3913044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23277" y="1151248"/>
              <a:ext cx="2538160" cy="2538160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2" name="Групувати 51"/>
          <p:cNvGrpSpPr/>
          <p:nvPr/>
        </p:nvGrpSpPr>
        <p:grpSpPr>
          <a:xfrm>
            <a:off x="5566669" y="-118533"/>
            <a:ext cx="4668838" cy="4668838"/>
            <a:chOff x="5001449" y="-503446"/>
            <a:chExt cx="4668838" cy="4668838"/>
          </a:xfrm>
        </p:grpSpPr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06828" y="1193379"/>
              <a:ext cx="2565759" cy="2565759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5" name="Групувати 54"/>
          <p:cNvGrpSpPr/>
          <p:nvPr/>
        </p:nvGrpSpPr>
        <p:grpSpPr>
          <a:xfrm>
            <a:off x="6252781" y="229659"/>
            <a:ext cx="3208696" cy="3913044"/>
            <a:chOff x="5685077" y="-109465"/>
            <a:chExt cx="3208696" cy="3913044"/>
          </a:xfrm>
        </p:grpSpPr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85110" y="1116857"/>
              <a:ext cx="1594864" cy="2312143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8" name="Групувати 57"/>
          <p:cNvGrpSpPr/>
          <p:nvPr/>
        </p:nvGrpSpPr>
        <p:grpSpPr>
          <a:xfrm>
            <a:off x="5622765" y="-100288"/>
            <a:ext cx="4668838" cy="4668838"/>
            <a:chOff x="5001449" y="-503446"/>
            <a:chExt cx="4668838" cy="4668838"/>
          </a:xfrm>
        </p:grpSpPr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84945" y="1417820"/>
              <a:ext cx="2477883" cy="2477883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61" name="Групувати 60"/>
          <p:cNvGrpSpPr/>
          <p:nvPr/>
        </p:nvGrpSpPr>
        <p:grpSpPr>
          <a:xfrm>
            <a:off x="6164607" y="210674"/>
            <a:ext cx="3208696" cy="3913044"/>
            <a:chOff x="5685077" y="-109465"/>
            <a:chExt cx="3208696" cy="3913044"/>
          </a:xfrm>
        </p:grpSpPr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72306" y="933577"/>
              <a:ext cx="2434237" cy="2434237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64" name="Групувати 63"/>
          <p:cNvGrpSpPr/>
          <p:nvPr/>
        </p:nvGrpSpPr>
        <p:grpSpPr>
          <a:xfrm>
            <a:off x="5644065" y="-58995"/>
            <a:ext cx="4668838" cy="4668838"/>
            <a:chOff x="5001449" y="-503446"/>
            <a:chExt cx="4668838" cy="4668838"/>
          </a:xfrm>
        </p:grpSpPr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88224" y="920902"/>
              <a:ext cx="2519678" cy="2519678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pic>
        <p:nvPicPr>
          <p:cNvPr id="67" name="Рисунок 6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62" y="868623"/>
            <a:ext cx="5304762" cy="4590476"/>
          </a:xfrm>
          <a:prstGeom prst="rect">
            <a:avLst/>
          </a:prstGeom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Без назви-1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278130" y="2723515"/>
            <a:ext cx="3735070" cy="3735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-0.15443 0.3893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1946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19571 0.3881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22239 0.3777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888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0.09375 0.4062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030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19961 0.4002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2000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-0.14805 0.3983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09" y="19907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0.20248 0.39005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17" y="19491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19922 0.35116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1" y="17546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-0.09375 0.40625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0301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3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14948 0.38635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4" y="19306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10</cp:revision>
  <dcterms:created xsi:type="dcterms:W3CDTF">2024-05-12T17:29:00Z</dcterms:created>
  <dcterms:modified xsi:type="dcterms:W3CDTF">2024-06-19T09:55:37Z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5D8B87120326475AA324C1D266FD24C3_12</vt:lpwstr>
  </property>
  <property fmtid="{D5CDD505-2E9C-101B-9397-08002B2CF9AE}" pid="3" name="KSOProductBuildVer">
    <vt:lpwstr>1033-12.2.0.17119</vt:lpwstr>
  </property>
</Properties>
</file>