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tags/tag1.xml" ContentType="application/vnd.openxmlformats-officedocument.presentationml.tag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6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752" y="8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E79B-130E-4277-B0B5-660647D4C9B7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5275-0B4B-4AC8-BD55-FD6B625BBC8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E79B-130E-4277-B0B5-660647D4C9B7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5275-0B4B-4AC8-BD55-FD6B625BBC8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E79B-130E-4277-B0B5-660647D4C9B7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5275-0B4B-4AC8-BD55-FD6B625BBC8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E79B-130E-4277-B0B5-660647D4C9B7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5275-0B4B-4AC8-BD55-FD6B625BBC8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E79B-130E-4277-B0B5-660647D4C9B7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5275-0B4B-4AC8-BD55-FD6B625BBC8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E79B-130E-4277-B0B5-660647D4C9B7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5275-0B4B-4AC8-BD55-FD6B625BBC8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E79B-130E-4277-B0B5-660647D4C9B7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5275-0B4B-4AC8-BD55-FD6B625BBC8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E79B-130E-4277-B0B5-660647D4C9B7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5275-0B4B-4AC8-BD55-FD6B625BBC8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E79B-130E-4277-B0B5-660647D4C9B7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5275-0B4B-4AC8-BD55-FD6B625BBC8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E79B-130E-4277-B0B5-660647D4C9B7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5275-0B4B-4AC8-BD55-FD6B625BBC8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E79B-130E-4277-B0B5-660647D4C9B7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5275-0B4B-4AC8-BD55-FD6B625BBC8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5E79B-130E-4277-B0B5-660647D4C9B7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B5275-0B4B-4AC8-BD55-FD6B625BBC82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.png"/><Relationship Id="rId18" Type="http://schemas.openxmlformats.org/officeDocument/2006/relationships/image" Target="../media/image11.png"/><Relationship Id="rId26" Type="http://schemas.microsoft.com/office/2007/relationships/hdphoto" Target="../media/hdphoto8.wdp"/><Relationship Id="rId3" Type="http://schemas.openxmlformats.org/officeDocument/2006/relationships/image" Target="../media/image1.png"/><Relationship Id="rId21" Type="http://schemas.openxmlformats.org/officeDocument/2006/relationships/image" Target="../media/image13.png"/><Relationship Id="rId34" Type="http://schemas.openxmlformats.org/officeDocument/2006/relationships/image" Target="../media/image22.pn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17" Type="http://schemas.microsoft.com/office/2007/relationships/hdphoto" Target="../media/hdphoto5.wdp"/><Relationship Id="rId25" Type="http://schemas.openxmlformats.org/officeDocument/2006/relationships/image" Target="../media/image16.png"/><Relationship Id="rId33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0.png"/><Relationship Id="rId20" Type="http://schemas.microsoft.com/office/2007/relationships/hdphoto" Target="../media/hdphoto6.wdp"/><Relationship Id="rId29" Type="http://schemas.microsoft.com/office/2007/relationships/hdphoto" Target="../media/hdphoto9.wdp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microsoft.com/office/2007/relationships/hdphoto" Target="../media/hdphoto3.wdp"/><Relationship Id="rId24" Type="http://schemas.openxmlformats.org/officeDocument/2006/relationships/image" Target="../media/image15.png"/><Relationship Id="rId32" Type="http://schemas.microsoft.com/office/2007/relationships/hdphoto" Target="../media/hdphoto10.wdp"/><Relationship Id="rId5" Type="http://schemas.microsoft.com/office/2007/relationships/hdphoto" Target="../media/hdphoto1.wdp"/><Relationship Id="rId15" Type="http://schemas.openxmlformats.org/officeDocument/2006/relationships/image" Target="../media/image9.png"/><Relationship Id="rId23" Type="http://schemas.microsoft.com/office/2007/relationships/hdphoto" Target="../media/hdphoto7.wdp"/><Relationship Id="rId28" Type="http://schemas.openxmlformats.org/officeDocument/2006/relationships/image" Target="../media/image18.png"/><Relationship Id="rId10" Type="http://schemas.openxmlformats.org/officeDocument/2006/relationships/image" Target="../media/image6.png"/><Relationship Id="rId19" Type="http://schemas.openxmlformats.org/officeDocument/2006/relationships/image" Target="../media/image12.png"/><Relationship Id="rId31" Type="http://schemas.openxmlformats.org/officeDocument/2006/relationships/image" Target="../media/image20.pn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microsoft.com/office/2007/relationships/hdphoto" Target="../media/hdphoto4.wdp"/><Relationship Id="rId22" Type="http://schemas.openxmlformats.org/officeDocument/2006/relationships/image" Target="../media/image14.png"/><Relationship Id="rId27" Type="http://schemas.openxmlformats.org/officeDocument/2006/relationships/image" Target="../media/image17.png"/><Relationship Id="rId30" Type="http://schemas.openxmlformats.org/officeDocument/2006/relationships/image" Target="../media/image19.png"/><Relationship Id="rId35" Type="http://schemas.openxmlformats.org/officeDocument/2006/relationships/image" Target="../media/image23.png"/><Relationship Id="rId8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1471154" y="910042"/>
            <a:ext cx="4914089" cy="4892647"/>
          </a:xfrm>
          <a:prstGeom prst="ellipse">
            <a:avLst/>
          </a:prstGeom>
          <a:solidFill>
            <a:schemeClr val="bg1">
              <a:alpha val="88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0" contrast="94000"/>
                    </a14:imgEffect>
                    <a14:imgEffect>
                      <a14:colorTemperature colorTemp="4987"/>
                    </a14:imgEffect>
                    <a14:imgEffect>
                      <a14:saturation sat="1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220" y="1955337"/>
            <a:ext cx="3134411" cy="301792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551" y="1934072"/>
            <a:ext cx="3134411" cy="301792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341" y="1477360"/>
            <a:ext cx="4208859" cy="4024530"/>
          </a:xfrm>
          <a:prstGeom prst="rect">
            <a:avLst/>
          </a:prstGeom>
          <a:effectLst>
            <a:glow rad="12700">
              <a:schemeClr val="accent1">
                <a:alpha val="40000"/>
              </a:schemeClr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54"/>
          <a:stretch>
            <a:fillRect/>
          </a:stretch>
        </p:blipFill>
        <p:spPr>
          <a:xfrm>
            <a:off x="1708682" y="1451124"/>
            <a:ext cx="4208859" cy="360779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454" y="1307806"/>
            <a:ext cx="3305142" cy="389443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841" y="1308952"/>
            <a:ext cx="3305142" cy="389443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100000" contrast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908" y="2255303"/>
            <a:ext cx="3111424" cy="229135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481" y="2234038"/>
            <a:ext cx="3111424" cy="229135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752" y="1947222"/>
            <a:ext cx="4245380" cy="318714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607" y="1940647"/>
            <a:ext cx="4245380" cy="318714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604" y="1985180"/>
            <a:ext cx="4531642" cy="340205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437" y="1942354"/>
            <a:ext cx="4531642" cy="340205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194" y="1975038"/>
            <a:ext cx="4306460" cy="323300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796" y="1958696"/>
            <a:ext cx="4306460" cy="323300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297" y="2068938"/>
            <a:ext cx="3795430" cy="249434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627" y="2054775"/>
            <a:ext cx="3795430" cy="24943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rightnessContrast bright="-100000" contrast="8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889" y="2022336"/>
            <a:ext cx="3875032" cy="290911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152" y="2022336"/>
            <a:ext cx="3875032" cy="29091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065" y="1883320"/>
            <a:ext cx="4245381" cy="318714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884" y="1846358"/>
            <a:ext cx="4245381" cy="318714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724" y="522664"/>
            <a:ext cx="5667402" cy="5667402"/>
          </a:xfrm>
          <a:prstGeom prst="rect">
            <a:avLst/>
          </a:prstGeom>
        </p:spPr>
      </p:pic>
      <p:pic>
        <p:nvPicPr>
          <p:cNvPr id="3" name="Picture 2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5"/>
          <a:stretch>
            <a:fillRect/>
          </a:stretch>
        </p:blipFill>
        <p:spPr>
          <a:xfrm>
            <a:off x="7414895" y="1766570"/>
            <a:ext cx="3895090" cy="3895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26C883F9-A556-4560-9B37-6F1998FED3A3}"/>
</file>

<file path=customXml/itemProps2.xml><?xml version="1.0" encoding="utf-8"?>
<ds:datastoreItem xmlns:ds="http://schemas.openxmlformats.org/officeDocument/2006/customXml" ds:itemID="{C3F8E747-69FB-4717-92AD-3F27A65DF842}"/>
</file>

<file path=customXml/itemProps3.xml><?xml version="1.0" encoding="utf-8"?>
<ds:datastoreItem xmlns:ds="http://schemas.openxmlformats.org/officeDocument/2006/customXml" ds:itemID="{5D1D595B-D364-45CD-865F-6A04CDD871F4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5</cp:revision>
  <dcterms:created xsi:type="dcterms:W3CDTF">2024-05-15T20:42:00Z</dcterms:created>
  <dcterms:modified xsi:type="dcterms:W3CDTF">2024-11-12T13:52:33Z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60A876F8AA4B407E8BFD6FE0144B933E_12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