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79267091319" initials="7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F49"/>
    <a:srgbClr val="0ABA6A"/>
    <a:srgbClr val="04492A"/>
    <a:srgbClr val="8AB230"/>
    <a:srgbClr val="668424"/>
    <a:srgbClr val="2E3B10"/>
    <a:srgbClr val="979A12"/>
    <a:srgbClr val="53550A"/>
    <a:srgbClr val="009E8B"/>
    <a:srgbClr val="004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commentAuthors" Target="commentAuthors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9A1C3-2F3E-4B2D-8A4F-1DF47695A500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9BC48-914F-4317-AFDC-A60498139C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2E3A-1E73-42CE-9423-3E3BFF54B90B}" type="datetime1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D708-8E18-4F9E-A3AD-EDFAA3BD8DB1}" type="datetime1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DFB1-CA41-450C-BBE3-7529D40ED7DF}" type="datetime1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4E6B-23CD-4ECF-80E7-625B7AFD6288}" type="datetime1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F24E-DF01-4980-9344-5B087202B6AA}" type="datetime1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A10C-85CD-48AC-B317-F5C1D2206AB3}" type="datetime1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5E29-14B5-4C89-B580-CE15E2121A69}" type="datetime1">
              <a:rPr lang="ru-RU" smtClean="0"/>
              <a:t>24.12.2024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92FA-C054-4AFD-BB93-415A9BF68228}" type="datetime1">
              <a:rPr lang="ru-RU" smtClean="0"/>
              <a:t>24.12.2024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D972-28EC-4B92-B4D1-5E49143DF227}" type="datetime1">
              <a:rPr lang="ru-RU" smtClean="0"/>
              <a:t>24.12.2024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E361-7263-4DB7-9810-BE833FD1FF49}" type="datetime1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493B5-DD42-49A9-9BBE-E7B9CAC88188}" type="datetime1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FDA61-0B2E-4246-94D9-7801AA04AD66}" type="datetime1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yanochka2.0_Create_a_background_inspired_by_the_Harry_Potter_un_231e69dd-3b43-46a4-93a4-c25b0d10dc4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59005" cy="692658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269241" y="683247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РУЙНУВАТИ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2576125" y="683246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РОЗМІР</a:t>
            </a: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2576125" y="2079533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ПЕРЕВІРКА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633" y="2152650"/>
            <a:ext cx="2780665" cy="2780665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2576123" y="3473981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ПРОРУБ</a:t>
            </a: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269237" y="2079528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МАРШРУТ</a:t>
            </a: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269240" y="4860701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РОЗРИВАТИ</a:t>
            </a: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269241" y="3464839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ОРКЕСТР</a:t>
            </a: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2569912" y="4860697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ПРОРИВ</a:t>
            </a: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4876798" y="2079533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РОЗІРВАТИ</a:t>
            </a: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876800" y="683246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РОЗМОВА</a:t>
            </a: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7177475" y="683246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МАРМУР</a:t>
            </a: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7177475" y="2089086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ФАРФОР</a:t>
            </a: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7177473" y="3464837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ШАРОВАРИ</a:t>
            </a: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4876798" y="3464837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ДРОВОРУБ</a:t>
            </a: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4876798" y="4860697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КРУГОЗІР</a:t>
            </a: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177473" y="4835617"/>
            <a:ext cx="2300675" cy="1360800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КВАРТИРА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960610" y="5549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  <p:bldP spid="10" grpId="0" animBg="1"/>
      <p:bldP spid="10" grpId="2" animBg="1"/>
      <p:bldP spid="17" grpId="0" animBg="1"/>
      <p:bldP spid="17" grpId="2" animBg="1"/>
      <p:bldP spid="20" grpId="0" animBg="1"/>
      <p:bldP spid="20" grpId="2" animBg="1"/>
      <p:bldP spid="13" grpId="0" animBg="1"/>
      <p:bldP spid="13" grpId="2" animBg="1"/>
      <p:bldP spid="15" grpId="0" animBg="1"/>
      <p:bldP spid="15" grpId="2" animBg="1"/>
      <p:bldP spid="14" grpId="0" animBg="1"/>
      <p:bldP spid="14" grpId="2" animBg="1"/>
      <p:bldP spid="23" grpId="0" animBg="1"/>
      <p:bldP spid="23" grpId="2" animBg="1"/>
      <p:bldP spid="18" grpId="0" animBg="1"/>
      <p:bldP spid="18" grpId="2" animBg="1"/>
      <p:bldP spid="11" grpId="0" animBg="1"/>
      <p:bldP spid="11" grpId="2" animBg="1"/>
      <p:bldP spid="12" grpId="0" animBg="1"/>
      <p:bldP spid="12" grpId="2" animBg="1"/>
      <p:bldP spid="19" grpId="0" animBg="1"/>
      <p:bldP spid="19" grpId="2" animBg="1"/>
      <p:bldP spid="22" grpId="0" animBg="1"/>
      <p:bldP spid="22" grpId="2" animBg="1"/>
      <p:bldP spid="21" grpId="0" animBg="1"/>
      <p:bldP spid="21" grpId="2" animBg="1"/>
      <p:bldP spid="24" grpId="0" animBg="1"/>
      <p:bldP spid="24" grpId="2" animBg="1"/>
      <p:bldP spid="25" grpId="0" animBg="1"/>
      <p:bldP spid="2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2D2848-99FF-40B8-97D2-19AEF8F468F3}"/>
</file>

<file path=customXml/itemProps2.xml><?xml version="1.0" encoding="utf-8"?>
<ds:datastoreItem xmlns:ds="http://schemas.openxmlformats.org/officeDocument/2006/customXml" ds:itemID="{93555FF5-4617-4138-B558-F56C40B9218D}"/>
</file>

<file path=customXml/itemProps3.xml><?xml version="1.0" encoding="utf-8"?>
<ds:datastoreItem xmlns:ds="http://schemas.openxmlformats.org/officeDocument/2006/customXml" ds:itemID="{F3BB06C6-4397-42B4-9D91-7B22C15942A3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119</cp:revision>
  <dcterms:created xsi:type="dcterms:W3CDTF">2021-09-08T06:08:00Z</dcterms:created>
  <dcterms:modified xsi:type="dcterms:W3CDTF">2024-12-24T12:54:44Z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749D4F58CF7645058C019EC58358D851_12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