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062085" y="2756535"/>
            <a:ext cx="3067685" cy="3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