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3.wdp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E8A80A-3230-688E-8500-EC6879698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31" y="3233789"/>
            <a:ext cx="3557016" cy="3557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