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1435" y="2501265"/>
            <a:ext cx="3503295" cy="3503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