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70" y="2832319"/>
            <a:ext cx="2652230" cy="2652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01358" cy="6124873"/>
            <a:chOff x="8213" y="213"/>
            <a:chExt cx="6592" cy="10387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sp>
          <p:nvSpPr>
            <p:cNvPr id="62" name="Прямокутник: округлені кути 9"/>
            <p:cNvSpPr/>
            <p:nvPr/>
          </p:nvSpPr>
          <p:spPr>
            <a:xfrm>
              <a:off x="8977" y="1540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Прямокутник: округлені кути 9"/>
            <p:cNvSpPr/>
            <p:nvPr/>
          </p:nvSpPr>
          <p:spPr>
            <a:xfrm>
              <a:off x="8977" y="233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1→</a:t>
              </a: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sp>
          <p:nvSpPr>
            <p:cNvPr id="71" name="Прямокутник: округлені кути 9"/>
            <p:cNvSpPr/>
            <p:nvPr/>
          </p:nvSpPr>
          <p:spPr>
            <a:xfrm>
              <a:off x="12311" y="284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sp>
          <p:nvSpPr>
            <p:cNvPr id="74" name="Прямокутник: округлені кути 9"/>
            <p:cNvSpPr/>
            <p:nvPr/>
          </p:nvSpPr>
          <p:spPr>
            <a:xfrm>
              <a:off x="12311" y="676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↓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sp>
          <p:nvSpPr>
            <p:cNvPr id="73" name="Прямокутник: округлені кути 9"/>
            <p:cNvSpPr/>
            <p:nvPr/>
          </p:nvSpPr>
          <p:spPr>
            <a:xfrm>
              <a:off x="12311" y="5461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08DC2C0-70A8-B4FD-E3F4-66B0F9DB260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91" y="3667106"/>
            <a:ext cx="888898" cy="888898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5C560B09-5EAD-292D-18C1-1DA23E4752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33" y="4509969"/>
            <a:ext cx="769813" cy="76981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B239B76-F510-A34D-ED58-2DF01D71A7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63" y="2191409"/>
            <a:ext cx="739754" cy="73975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990B935-E4D7-A72D-6AF2-943246DBD4E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07" y="1417851"/>
            <a:ext cx="767017" cy="76701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615564F-990D-643C-27F7-2416957A92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91" y="671558"/>
            <a:ext cx="724934" cy="72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2024-11-11T10:10:29Z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