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13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9D6A-7C22-4D55-8F31-EE98FA8A4E4F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C552-FFE6-45CF-886C-EDA3A13B36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83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2C552-FFE6-45CF-886C-EDA3A13B369F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306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66915-CE4D-451A-8133-D476F045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DC269-C750-409D-AE08-C263F7810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76A9B-9A59-4191-8FA4-A6967768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06E09-E548-4DFB-8FE3-B19CBD5C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06665-6943-4711-9417-E863F7D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67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3D06-9350-47C1-B751-8584AAC5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105852-8088-4696-A839-587A3626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83BB-947C-42A8-AB2E-51D937DF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FC595-9F8B-455F-AA16-C7E80095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E4552-4739-4DFA-A8B9-B405B44F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939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2060F8-2990-4F15-A464-7DE5214E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718B8-1AC3-4609-9A09-383BB551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C84DA-A9E7-4513-8667-3473F24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7E54B-46C6-4689-9A48-C1C127BF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052E9-C991-46AE-A75B-5588ADC4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5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44FFC-3572-4637-85DF-3F08884C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699DE-228D-430D-907A-55C55288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28CB0-7B97-4006-BBCC-38148D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4B285-C204-42C5-B720-2B6B1226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608AA-4CA1-4EA5-9FBD-32D75972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EF41-F2EA-4CBB-B65A-751755A3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BB2E1-013C-49CB-AC67-10BF4A63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29A9F-B6C4-4B52-BE03-ECB3CF7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BF78-2A2E-4244-AB49-695EFD08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70817-0FF7-4436-AFA7-B3D44DC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9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F765-03E2-43FB-AEA2-10ADBF78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CD87D-1827-42AB-B644-C40A683E8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879AEE-7741-4126-A0EE-7CEAA0C7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D9AA-5C7A-47D3-87F4-A9C76FA5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165E3-40B5-4845-81C4-1B6A76E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9878C-6CE4-4043-B5D9-DC503AC8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0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5EB86-C549-4307-A811-DB3A9E2D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23964-AD3E-45ED-AD7B-2FC3EA38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16565-F79C-4EAB-A635-352E81FD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1C0EA-CC1C-4DC4-A8FE-1EF8E1BD7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C01A08-A7B5-4093-8F6E-81BD2CD65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EC2D7-E09D-4F80-A4F2-DE15664A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D3413-9C30-4332-9C92-468B2ED4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952EBF-3AFF-49C1-85A3-9600DE18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9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C001A-F376-4A0D-999D-E3A03CC4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E393D2-892C-486D-AA20-4F451321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2F06B0-ADAD-4BFD-A601-F122DE67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EEACA2-ABF3-40BC-912A-84BE0EBE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13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3FD76C-F3EE-4137-80B3-8EF5631B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A3471-1516-4DAC-98EF-1D7F6615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9F4B91-C178-4C84-ADE0-1A251B59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201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39B68-FC1C-486B-AE35-C456E38A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BC0B5-3E5C-4E80-BDE8-F13C7C8A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240AD8-7F5C-4E78-828E-5E7AA3BA5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E592D-9FC1-4075-9515-9C69FED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6A4A58-0FB5-417F-B5E9-E2614D48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BF09A-76B7-4A17-A1AC-7B917A9A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4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F626-A1B5-4B87-BD0C-A5A6D7B9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CEF97A-E099-46FE-A792-295B7C51C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45646-41FB-4297-A3B9-64A362D64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1F00E-1CE9-4201-95F6-E50BB983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DBB0A9-3DC4-4C2B-827E-E336CEE6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B05A3-70E9-4EAA-A079-2046040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155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8962E-E1F8-4976-8B49-D074ACDB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73DA5-31C2-4E1C-B713-0A5924CA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37069-9FC3-4D61-87C9-3CFC91063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BFF5-D84B-497E-BF73-798D153B899C}" type="datetimeFigureOut">
              <a:rPr lang="ru-UA" smtClean="0"/>
              <a:t>24.06.2025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C6C93-7B6E-4325-8C1D-B143EF30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F339A-7825-4653-B21A-78430432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4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D4E015-0C3D-43E9-B923-4787C7B5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D6615B-5EB4-4E6C-8D2F-4B8DBC6AE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98" y="2226834"/>
            <a:ext cx="3660228" cy="36602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12AFC5-F173-43FA-90EA-79B305637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22" y="359398"/>
            <a:ext cx="7011008" cy="6139204"/>
          </a:xfrm>
          <a:prstGeom prst="rect">
            <a:avLst/>
          </a:prstGeom>
        </p:spPr>
      </p:pic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43250D2D-284A-4421-B993-E425275A0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98597" y="1141904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B1FA72-4EFB-4242-AD98-B48C8F527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CB523C-F429-4244-90E5-B9AE19AC2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772" y="1914291"/>
            <a:ext cx="3718084" cy="37180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968F12A-58E2-4A4C-A4E5-92BD1B932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1" y="388346"/>
            <a:ext cx="6907071" cy="61392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4FD0566-785D-4C3C-A28A-71A3433D8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303" y="2565639"/>
            <a:ext cx="2473286" cy="24732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16B2-D2C1-4FA4-9764-A86E260B4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3" y="350086"/>
            <a:ext cx="6907071" cy="61392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CB769-DB8D-43A4-A24E-5D44D88DD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55" y="3138761"/>
            <a:ext cx="3178366" cy="24732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90F048-3800-4C3D-A166-6152B3044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5" y="321139"/>
            <a:ext cx="6907071" cy="61392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6995CBB-5F28-45E0-A11D-5706D161B1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4288" y="1879425"/>
            <a:ext cx="3173744" cy="31737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452FDC-07F8-4FA7-94BF-0AF747EA5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8" y="340773"/>
            <a:ext cx="6907071" cy="613920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1130C53-4EB6-4803-B743-F9AD4567B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6609" y="2392392"/>
            <a:ext cx="3498675" cy="349867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B78DF40-0380-49C5-B970-24AC05364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6" y="330450"/>
            <a:ext cx="6907071" cy="61392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371CB95-C74B-45DE-A50A-CEA07C8D1D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621" y="2197887"/>
            <a:ext cx="2757700" cy="27577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20B5E49-4BA5-4224-9AAC-F5170BB48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6" y="330450"/>
            <a:ext cx="6907071" cy="613920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568AA1A-73BD-4D9B-84DE-CFB144ED3C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1204" y="1435409"/>
            <a:ext cx="3944038" cy="39440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32D64-98F0-49EA-A9BC-55B1E2C63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3" y="368711"/>
            <a:ext cx="6907071" cy="61392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E2C9A0-3ACD-4B30-8882-ECC7B837C5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5584" y="1757049"/>
            <a:ext cx="3249641" cy="3249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CDFD89-00CF-40DE-A9BB-B01D89471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7" y="320127"/>
            <a:ext cx="6907071" cy="61392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37DE69-3B35-46A4-A1F8-41C47473E0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1296" y="2250675"/>
            <a:ext cx="2278110" cy="227811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B2454CE-7321-421A-B70F-A1E6D1F79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7" y="309804"/>
            <a:ext cx="6907071" cy="613920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D85B03F-FC0F-472C-9A00-CD518FCB6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4203" y="1710403"/>
            <a:ext cx="3338003" cy="333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CF4E48D-47C2-4E28-98B2-AA5E56ABD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2" y="319115"/>
            <a:ext cx="6907071" cy="61392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084D6D0-0A5D-4351-9F9E-EBB3C66D9E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5155" y="2612138"/>
            <a:ext cx="3071205" cy="3071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2FDFB-1DD4-530A-0FEC-2B14FF79A238}"/>
              </a:ext>
            </a:extLst>
          </p:cNvPr>
          <p:cNvSpPr txBox="1"/>
          <p:nvPr/>
        </p:nvSpPr>
        <p:spPr>
          <a:xfrm>
            <a:off x="3043303" y="4147740"/>
            <a:ext cx="68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cm</a:t>
            </a:r>
            <a:r>
              <a:rPr lang="ru-RU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UA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EF70E5-F457-4CC1-A456-6093AEFBBC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40" y="728075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44A791-5A21-4D01-A1A7-8F47BDADE2D1}"/>
</file>

<file path=customXml/itemProps2.xml><?xml version="1.0" encoding="utf-8"?>
<ds:datastoreItem xmlns:ds="http://schemas.openxmlformats.org/officeDocument/2006/customXml" ds:itemID="{16B73164-5684-4206-80D0-838057B3596C}"/>
</file>

<file path=customXml/itemProps3.xml><?xml version="1.0" encoding="utf-8"?>
<ds:datastoreItem xmlns:ds="http://schemas.openxmlformats.org/officeDocument/2006/customXml" ds:itemID="{F79A4ACC-274E-45A7-9167-F48588063845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2024-08-12T19:47:46Z</dcterms:created>
  <dcterms:modified xsi:type="dcterms:W3CDTF">2025-06-24T08:07:19Z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