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75" y="1953717"/>
            <a:ext cx="3493744" cy="30605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