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7" d="100"/>
          <a:sy n="77" d="100"/>
        </p:scale>
        <p:origin x="96" y="41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D31266-47CF-4757-98B3-B57F12AB5B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94E869F-FE4A-4B9A-A008-9157F96250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E4A5C68-B88A-45C0-BBC0-743D22A84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2F86-6B78-403D-A783-1AEF002B8BF4}" type="datetimeFigureOut">
              <a:rPr lang="uk-UA" smtClean="0"/>
              <a:t>11.04.2024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1006413-8EF1-4FA8-BE66-C765560F7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7B08935-7DE1-4F0A-916D-FECFA8479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56CE5-91BC-4F89-89AD-77D2497FC78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89188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3BFBC4-186C-4D42-AC40-B5375824A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0BB35DD-287D-410A-B4B8-BF88992902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0A1DF4B-317C-4C32-ACB2-F88F6EDDA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2F86-6B78-403D-A783-1AEF002B8BF4}" type="datetimeFigureOut">
              <a:rPr lang="uk-UA" smtClean="0"/>
              <a:t>11.04.2024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BFD33C5-67FE-4E9C-8506-D63116A63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1DA1B58-78AC-4CB8-A122-DCB27CB02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56CE5-91BC-4F89-89AD-77D2497FC78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9604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10F4CA73-1D9D-437F-8971-2B00C6480C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9E6388C-20D3-4705-A8D8-4BDE58B75C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7D6079D-C5F7-42C4-BCE4-4766F30D9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2F86-6B78-403D-A783-1AEF002B8BF4}" type="datetimeFigureOut">
              <a:rPr lang="uk-UA" smtClean="0"/>
              <a:t>11.04.2024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3E649E5-8DCB-46A4-A1F5-3CFA06135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D89E1EF-182D-4DAE-B67F-1F5CF57D2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56CE5-91BC-4F89-89AD-77D2497FC78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0369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EBB58F-4BE7-4D01-85CB-2C57E0E2F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754EAE0-E06D-4722-9630-A413693AF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602BF3D-123A-43E4-95FE-C7CA9285B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2F86-6B78-403D-A783-1AEF002B8BF4}" type="datetimeFigureOut">
              <a:rPr lang="uk-UA" smtClean="0"/>
              <a:t>11.04.2024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11FE30C-B119-430F-BC93-D699C6F46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748ACE6-2665-4B8C-835A-E4150D295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56CE5-91BC-4F89-89AD-77D2497FC78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416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A3AD00-6B3D-4557-B4BB-30543310D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D58E721-B612-4270-BE94-1FDD725B4D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CDCC9DB-5EDE-4B84-9032-EA5C5AAFB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2F86-6B78-403D-A783-1AEF002B8BF4}" type="datetimeFigureOut">
              <a:rPr lang="uk-UA" smtClean="0"/>
              <a:t>11.04.2024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1801B2B-2C56-42D6-87ED-2F4A1E4A7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C523041-DDC0-4AB4-AADF-2A821B4B1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56CE5-91BC-4F89-89AD-77D2497FC78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87478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24F0A1-0715-41B1-B1CD-511756E1D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E241FA6-27CD-48C8-ABE5-1F3368F092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0F9F2E1-31F5-4477-9F06-93A56DC231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6265A93B-83B7-4C95-9585-F44B0E36B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2F86-6B78-403D-A783-1AEF002B8BF4}" type="datetimeFigureOut">
              <a:rPr lang="uk-UA" smtClean="0"/>
              <a:t>11.04.2024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5F7161A-FB6F-499E-BADB-0A77BF9DB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96C9094-0DF8-4603-B37A-F7E8298DE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56CE5-91BC-4F89-89AD-77D2497FC78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090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2FAB6A-3A6D-4950-98CF-EF80C0FE4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BCF5DBB-1452-4BA9-935C-F8214E6DC6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E302C53-9ABA-4F94-B22C-81ADBF3FBF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B31FC0FC-3D68-42AD-9C96-D455ED9265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161EFE71-A85B-4451-90B4-80082C7901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27D56A96-1CA3-4731-9A28-73CE03E6C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2F86-6B78-403D-A783-1AEF002B8BF4}" type="datetimeFigureOut">
              <a:rPr lang="uk-UA" smtClean="0"/>
              <a:t>11.04.2024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B7564EB-BECF-4E2A-9394-88C61D868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0F76E43-F578-4732-BC51-E2A1F0BFE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56CE5-91BC-4F89-89AD-77D2497FC78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42611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B141B1-7A1E-41A5-9F14-5F65703B6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183D48F-6867-48E9-9FC5-6A2ADB432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2F86-6B78-403D-A783-1AEF002B8BF4}" type="datetimeFigureOut">
              <a:rPr lang="uk-UA" smtClean="0"/>
              <a:t>11.04.2024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FB6F3BF4-117C-4D2B-8B90-EE2B6808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387FC3C6-D31B-4C84-8D46-516EACB11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56CE5-91BC-4F89-89AD-77D2497FC78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31284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65247B80-F614-43F9-BCBE-F71F2D402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2F86-6B78-403D-A783-1AEF002B8BF4}" type="datetimeFigureOut">
              <a:rPr lang="uk-UA" smtClean="0"/>
              <a:t>11.04.2024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E4248A05-98F5-4E86-9F6B-9ED9590CA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F1352EB-F317-4ECF-87D2-9BDAC32EC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56CE5-91BC-4F89-89AD-77D2497FC78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40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7D2834-833B-4377-85B0-A6A1B7A67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D7921C8-8AAA-4D6D-8CE2-C75C5D715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6156B5D-4E1F-4334-8C86-C15E30201A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69BE974-B659-4B77-8076-BB012DA58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2F86-6B78-403D-A783-1AEF002B8BF4}" type="datetimeFigureOut">
              <a:rPr lang="uk-UA" smtClean="0"/>
              <a:t>11.04.2024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267162A-2310-4D1F-9C77-4E815B458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72709AB-18A6-415F-AD29-11CC0D9FF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56CE5-91BC-4F89-89AD-77D2497FC78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74224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90CF41-57A5-4F0F-B101-0BFED1530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D1325DCE-D932-4B74-A6C2-9A6C34FA8A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BBC716F-5258-49AC-9932-A47D0A9DF0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4EBD117-3980-46AF-BEB8-9A2C38ADB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2F86-6B78-403D-A783-1AEF002B8BF4}" type="datetimeFigureOut">
              <a:rPr lang="uk-UA" smtClean="0"/>
              <a:t>11.04.2024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5E7C7C7-C3DF-4B73-9FDB-EC1FEF190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7CC1BA7-4081-45C5-A840-BAF1E2BD6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56CE5-91BC-4F89-89AD-77D2497FC78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53054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09139700-653E-4BAE-93BA-4FB305752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6AFF80-49FE-438F-A870-7C367DE45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F78028-A937-47E7-9CEF-55259B9759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32F86-6B78-403D-A783-1AEF002B8BF4}" type="datetimeFigureOut">
              <a:rPr lang="uk-UA" smtClean="0"/>
              <a:t>11.04.2024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B99D93E-13DB-4518-95DA-ECA7626A57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88D2283-F6CC-4CA9-80FD-4D690E8E4B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56CE5-91BC-4F89-89AD-77D2497FC78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43661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18" Type="http://schemas.openxmlformats.org/officeDocument/2006/relationships/image" Target="../media/image12.pn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15.png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17" Type="http://schemas.openxmlformats.org/officeDocument/2006/relationships/image" Target="../media/image11.png"/><Relationship Id="rId2" Type="http://schemas.microsoft.com/office/2007/relationships/media" Target="../media/media1.mp3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1" Type="http://schemas.openxmlformats.org/officeDocument/2006/relationships/audio" Target="NULL" TargetMode="External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audio" Target="../media/audio2.wav"/><Relationship Id="rId15" Type="http://schemas.microsoft.com/office/2007/relationships/hdphoto" Target="../media/hdphoto1.wdp"/><Relationship Id="rId10" Type="http://schemas.openxmlformats.org/officeDocument/2006/relationships/image" Target="../media/image5.png"/><Relationship Id="rId19" Type="http://schemas.openxmlformats.org/officeDocument/2006/relationships/image" Target="../media/image13.png"/><Relationship Id="rId4" Type="http://schemas.openxmlformats.org/officeDocument/2006/relationships/audio" Target="../media/audio1.wav"/><Relationship Id="rId9" Type="http://schemas.openxmlformats.org/officeDocument/2006/relationships/image" Target="../media/image4.png"/><Relationship Id="rId14" Type="http://schemas.openxmlformats.org/officeDocument/2006/relationships/image" Target="../media/image9.png"/><Relationship Id="rId2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40824" y="1325563"/>
            <a:ext cx="3414056" cy="5407621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13" name="Picture 2" descr="https://top-fon.com/uploads/posts/2023-01/1674898092_top-fon-com-p-belii-prozrachnii-fon-dlya-prezentatsii-19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824" y="1981199"/>
            <a:ext cx="1113927" cy="1113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zvuk-nozhnic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139.0312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792108" y="-738981"/>
            <a:ext cx="406400" cy="406400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1847850" y="258763"/>
            <a:ext cx="4345124" cy="4345124"/>
            <a:chOff x="1847850" y="258763"/>
            <a:chExt cx="4345124" cy="4345124"/>
          </a:xfrm>
        </p:grpSpPr>
        <p:pic>
          <p:nvPicPr>
            <p:cNvPr id="16386" name="Picture 2" descr="https://top-fon.com/uploads/posts/2023-01/1674898092_top-fon-com-p-belii-prozrachnii-fon-dlya-prezentatsii-194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7850" y="258763"/>
              <a:ext cx="4345124" cy="43451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Рисунок 14" descr="https://top-fon.com/uploads/posts/2023-01/1674706974_top-fon-com-p-fon-dlya-neftyanoi-prezentatsii-209.png"/>
            <p:cNvPicPr/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067618">
              <a:off x="2321200" y="1323731"/>
              <a:ext cx="3319932" cy="221518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4" name="Picture 2" descr="https://top-fon.com/uploads/posts/2023-01/1674898092_top-fon-com-p-belii-prozrachnii-fon-dlya-prezentatsii-194.png">
            <a:extLst>
              <a:ext uri="{FF2B5EF4-FFF2-40B4-BE49-F238E27FC236}">
                <a16:creationId xmlns:a16="http://schemas.microsoft.com/office/drawing/2014/main" id="{AB0C66AB-E871-4760-BCC4-EDD499C56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823" y="1981198"/>
            <a:ext cx="1113927" cy="1113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Группа 1">
            <a:extLst>
              <a:ext uri="{FF2B5EF4-FFF2-40B4-BE49-F238E27FC236}">
                <a16:creationId xmlns:a16="http://schemas.microsoft.com/office/drawing/2014/main" id="{AAD8A2FC-D3C4-4D5A-9733-E8AFAD451F3A}"/>
              </a:ext>
            </a:extLst>
          </p:cNvPr>
          <p:cNvGrpSpPr/>
          <p:nvPr/>
        </p:nvGrpSpPr>
        <p:grpSpPr>
          <a:xfrm>
            <a:off x="1808604" y="254100"/>
            <a:ext cx="4345124" cy="4345124"/>
            <a:chOff x="1847850" y="258763"/>
            <a:chExt cx="4345124" cy="4345124"/>
          </a:xfrm>
        </p:grpSpPr>
        <p:pic>
          <p:nvPicPr>
            <p:cNvPr id="17" name="Picture 2" descr="https://top-fon.com/uploads/posts/2023-01/1674898092_top-fon-com-p-belii-prozrachnii-fon-dlya-prezentatsii-194.png">
              <a:extLst>
                <a:ext uri="{FF2B5EF4-FFF2-40B4-BE49-F238E27FC236}">
                  <a16:creationId xmlns:a16="http://schemas.microsoft.com/office/drawing/2014/main" id="{37273260-865F-44FD-A3AC-0FB791C353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7850" y="258763"/>
              <a:ext cx="4345124" cy="43451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53CEF07E-8500-4258-92E1-230117E38194}"/>
                </a:ext>
              </a:extLst>
            </p:cNvPr>
            <p:cNvPicPr/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928162">
              <a:off x="2287717" y="732684"/>
              <a:ext cx="3242959" cy="3010470"/>
            </a:xfrm>
            <a:prstGeom prst="rect">
              <a:avLst/>
            </a:prstGeom>
            <a:noFill/>
          </p:spPr>
        </p:pic>
      </p:grpSp>
      <p:pic>
        <p:nvPicPr>
          <p:cNvPr id="19" name="Picture 2" descr="https://top-fon.com/uploads/posts/2023-01/1674898092_top-fon-com-p-belii-prozrachnii-fon-dlya-prezentatsii-194.png">
            <a:extLst>
              <a:ext uri="{FF2B5EF4-FFF2-40B4-BE49-F238E27FC236}">
                <a16:creationId xmlns:a16="http://schemas.microsoft.com/office/drawing/2014/main" id="{12431366-D33B-47EB-8414-B2AF1C249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823" y="1973038"/>
            <a:ext cx="1113927" cy="1113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Группа 2">
            <a:extLst>
              <a:ext uri="{FF2B5EF4-FFF2-40B4-BE49-F238E27FC236}">
                <a16:creationId xmlns:a16="http://schemas.microsoft.com/office/drawing/2014/main" id="{E366F1D2-1B00-4E04-AC54-74BFDB248E40}"/>
              </a:ext>
            </a:extLst>
          </p:cNvPr>
          <p:cNvGrpSpPr/>
          <p:nvPr/>
        </p:nvGrpSpPr>
        <p:grpSpPr>
          <a:xfrm>
            <a:off x="1847850" y="249437"/>
            <a:ext cx="4345124" cy="4345124"/>
            <a:chOff x="1847850" y="258763"/>
            <a:chExt cx="4345124" cy="4345124"/>
          </a:xfrm>
        </p:grpSpPr>
        <p:pic>
          <p:nvPicPr>
            <p:cNvPr id="21" name="Picture 2" descr="https://top-fon.com/uploads/posts/2023-01/1674898092_top-fon-com-p-belii-prozrachnii-fon-dlya-prezentatsii-194.png">
              <a:extLst>
                <a:ext uri="{FF2B5EF4-FFF2-40B4-BE49-F238E27FC236}">
                  <a16:creationId xmlns:a16="http://schemas.microsoft.com/office/drawing/2014/main" id="{B83BC19C-BFB2-47AC-8629-0DF8E61237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7850" y="258763"/>
              <a:ext cx="4345124" cy="43451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6" descr="https://pics.clipartpng.com/Earth_PNG_Clip_Art-3000.png">
              <a:extLst>
                <a:ext uri="{FF2B5EF4-FFF2-40B4-BE49-F238E27FC236}">
                  <a16:creationId xmlns:a16="http://schemas.microsoft.com/office/drawing/2014/main" id="{C544CCCD-96AD-4326-8D13-7FAA56DD46C0}"/>
                </a:ext>
              </a:extLst>
            </p:cNvPr>
            <p:cNvPicPr/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042982">
              <a:off x="2806132" y="1237207"/>
              <a:ext cx="2428558" cy="23882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3" name="Picture 2" descr="https://top-fon.com/uploads/posts/2023-01/1674898092_top-fon-com-p-belii-prozrachnii-fon-dlya-prezentatsii-194.png">
            <a:extLst>
              <a:ext uri="{FF2B5EF4-FFF2-40B4-BE49-F238E27FC236}">
                <a16:creationId xmlns:a16="http://schemas.microsoft.com/office/drawing/2014/main" id="{A321EC95-D2E3-4518-945C-407752E70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797" y="1981198"/>
            <a:ext cx="1113927" cy="1113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Группа 1">
            <a:extLst>
              <a:ext uri="{FF2B5EF4-FFF2-40B4-BE49-F238E27FC236}">
                <a16:creationId xmlns:a16="http://schemas.microsoft.com/office/drawing/2014/main" id="{0D1F4234-73E4-4166-8770-6E8175098FAB}"/>
              </a:ext>
            </a:extLst>
          </p:cNvPr>
          <p:cNvGrpSpPr/>
          <p:nvPr/>
        </p:nvGrpSpPr>
        <p:grpSpPr>
          <a:xfrm>
            <a:off x="1821229" y="249436"/>
            <a:ext cx="4345124" cy="4345124"/>
            <a:chOff x="1847850" y="258763"/>
            <a:chExt cx="4345124" cy="4345124"/>
          </a:xfrm>
        </p:grpSpPr>
        <p:pic>
          <p:nvPicPr>
            <p:cNvPr id="25" name="Picture 2" descr="https://top-fon.com/uploads/posts/2023-01/1674898092_top-fon-com-p-belii-prozrachnii-fon-dlya-prezentatsii-194.png">
              <a:extLst>
                <a:ext uri="{FF2B5EF4-FFF2-40B4-BE49-F238E27FC236}">
                  <a16:creationId xmlns:a16="http://schemas.microsoft.com/office/drawing/2014/main" id="{5194FEE1-AD23-4292-A04F-F8A88A3616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7850" y="258763"/>
              <a:ext cx="4345124" cy="43451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Рисунок 25" descr="https://cdn4.vectorstock.com/i/1000x1000/41/98/fried-shiny-chicken-egg-vector-15224198.jpg">
              <a:extLst>
                <a:ext uri="{FF2B5EF4-FFF2-40B4-BE49-F238E27FC236}">
                  <a16:creationId xmlns:a16="http://schemas.microsoft.com/office/drawing/2014/main" id="{A3CF6058-B1FA-4047-91E7-F7D8B8D72721}"/>
                </a:ext>
              </a:extLst>
            </p:cNvPr>
            <p:cNvPicPr/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593" b="90000" l="2100" r="93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6840" y="468767"/>
              <a:ext cx="3827145" cy="413512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7" name="Picture 2" descr="https://top-fon.com/uploads/posts/2023-01/1674898092_top-fon-com-p-belii-prozrachnii-fon-dlya-prezentatsii-194.png">
            <a:extLst>
              <a:ext uri="{FF2B5EF4-FFF2-40B4-BE49-F238E27FC236}">
                <a16:creationId xmlns:a16="http://schemas.microsoft.com/office/drawing/2014/main" id="{1C3E5C99-6803-4827-8A08-3102E7A7E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642" y="1973038"/>
            <a:ext cx="1113927" cy="1113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Группа 2">
            <a:extLst>
              <a:ext uri="{FF2B5EF4-FFF2-40B4-BE49-F238E27FC236}">
                <a16:creationId xmlns:a16="http://schemas.microsoft.com/office/drawing/2014/main" id="{A1225C32-09CA-4860-9F62-461A48619078}"/>
              </a:ext>
            </a:extLst>
          </p:cNvPr>
          <p:cNvGrpSpPr/>
          <p:nvPr/>
        </p:nvGrpSpPr>
        <p:grpSpPr>
          <a:xfrm>
            <a:off x="1847849" y="211922"/>
            <a:ext cx="4345124" cy="4345124"/>
            <a:chOff x="1847850" y="258763"/>
            <a:chExt cx="4345124" cy="4345124"/>
          </a:xfrm>
        </p:grpSpPr>
        <p:pic>
          <p:nvPicPr>
            <p:cNvPr id="29" name="Picture 2" descr="https://top-fon.com/uploads/posts/2023-01/1674898092_top-fon-com-p-belii-prozrachnii-fon-dlya-prezentatsii-194.png">
              <a:extLst>
                <a:ext uri="{FF2B5EF4-FFF2-40B4-BE49-F238E27FC236}">
                  <a16:creationId xmlns:a16="http://schemas.microsoft.com/office/drawing/2014/main" id="{7F2FFF2C-7DCD-490D-BE95-628B8A5884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7850" y="258763"/>
              <a:ext cx="4345124" cy="43451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9D337187-E94B-4E59-83C7-9AAF84B8D8F0}"/>
                </a:ext>
              </a:extLst>
            </p:cNvPr>
            <p:cNvPicPr/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024570">
              <a:off x="2334804" y="962094"/>
              <a:ext cx="3371215" cy="2938462"/>
            </a:xfrm>
            <a:prstGeom prst="rect">
              <a:avLst/>
            </a:prstGeom>
            <a:noFill/>
          </p:spPr>
        </p:pic>
      </p:grpSp>
      <p:pic>
        <p:nvPicPr>
          <p:cNvPr id="31" name="Picture 2" descr="https://top-fon.com/uploads/posts/2023-01/1674898092_top-fon-com-p-belii-prozrachnii-fon-dlya-prezentatsii-194.png">
            <a:extLst>
              <a:ext uri="{FF2B5EF4-FFF2-40B4-BE49-F238E27FC236}">
                <a16:creationId xmlns:a16="http://schemas.microsoft.com/office/drawing/2014/main" id="{F2AA7844-B12E-4CAB-94D5-A44A14DCE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200" y="1989358"/>
            <a:ext cx="1113927" cy="1113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Группа 1">
            <a:extLst>
              <a:ext uri="{FF2B5EF4-FFF2-40B4-BE49-F238E27FC236}">
                <a16:creationId xmlns:a16="http://schemas.microsoft.com/office/drawing/2014/main" id="{7D5F384D-B789-4FC5-AC42-B1D775D4A792}"/>
              </a:ext>
            </a:extLst>
          </p:cNvPr>
          <p:cNvGrpSpPr/>
          <p:nvPr/>
        </p:nvGrpSpPr>
        <p:grpSpPr>
          <a:xfrm>
            <a:off x="1847848" y="286950"/>
            <a:ext cx="4345124" cy="4345124"/>
            <a:chOff x="1847850" y="258763"/>
            <a:chExt cx="4345124" cy="4345124"/>
          </a:xfrm>
        </p:grpSpPr>
        <p:pic>
          <p:nvPicPr>
            <p:cNvPr id="33" name="Picture 2" descr="https://top-fon.com/uploads/posts/2023-01/1674898092_top-fon-com-p-belii-prozrachnii-fon-dlya-prezentatsii-194.png">
              <a:extLst>
                <a:ext uri="{FF2B5EF4-FFF2-40B4-BE49-F238E27FC236}">
                  <a16:creationId xmlns:a16="http://schemas.microsoft.com/office/drawing/2014/main" id="{ACCFE6AB-C8D2-45E8-AF70-ABFADBF94B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7850" y="258763"/>
              <a:ext cx="4345124" cy="43451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Рисунок 33" descr="https://1.bp.blogspot.com/-5baUojLPB7k/YT3JmVNlahI/AAAAAAALKg8/QJOwMSDZO-4TYI5kaB1ifz0TrrMcHvpKQCLcBGAsYHQ/s2048/1_1073542.png">
              <a:extLst>
                <a:ext uri="{FF2B5EF4-FFF2-40B4-BE49-F238E27FC236}">
                  <a16:creationId xmlns:a16="http://schemas.microsoft.com/office/drawing/2014/main" id="{8C1505BA-EBB8-4EF4-89EB-9C9E2D2F3F68}"/>
                </a:ext>
              </a:extLst>
            </p:cNvPr>
            <p:cNvPicPr/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799955">
              <a:off x="2590800" y="1097280"/>
              <a:ext cx="2719524" cy="293528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5" name="Picture 2" descr="https://top-fon.com/uploads/posts/2023-01/1674898092_top-fon-com-p-belii-prozrachnii-fon-dlya-prezentatsii-194.png">
            <a:extLst>
              <a:ext uri="{FF2B5EF4-FFF2-40B4-BE49-F238E27FC236}">
                <a16:creationId xmlns:a16="http://schemas.microsoft.com/office/drawing/2014/main" id="{453208BB-1D80-47B4-869D-F52D7A7D3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421" y="1989358"/>
            <a:ext cx="1113927" cy="1113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6" name="Группа 2">
            <a:extLst>
              <a:ext uri="{FF2B5EF4-FFF2-40B4-BE49-F238E27FC236}">
                <a16:creationId xmlns:a16="http://schemas.microsoft.com/office/drawing/2014/main" id="{AF16EB76-8FE9-41F6-A7AA-61BF2C110390}"/>
              </a:ext>
            </a:extLst>
          </p:cNvPr>
          <p:cNvGrpSpPr/>
          <p:nvPr/>
        </p:nvGrpSpPr>
        <p:grpSpPr>
          <a:xfrm>
            <a:off x="1871251" y="268089"/>
            <a:ext cx="4345124" cy="4345124"/>
            <a:chOff x="1847850" y="258763"/>
            <a:chExt cx="4345124" cy="4345124"/>
          </a:xfrm>
        </p:grpSpPr>
        <p:pic>
          <p:nvPicPr>
            <p:cNvPr id="37" name="Picture 2" descr="https://top-fon.com/uploads/posts/2023-01/1674898092_top-fon-com-p-belii-prozrachnii-fon-dlya-prezentatsii-194.png">
              <a:extLst>
                <a:ext uri="{FF2B5EF4-FFF2-40B4-BE49-F238E27FC236}">
                  <a16:creationId xmlns:a16="http://schemas.microsoft.com/office/drawing/2014/main" id="{E4006381-8392-4931-A85D-E7B77ED8FC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7850" y="258763"/>
              <a:ext cx="4345124" cy="43451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A276225C-0672-4D2D-823E-08E0FC814B52}"/>
                </a:ext>
              </a:extLst>
            </p:cNvPr>
            <p:cNvPicPr/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259049">
              <a:off x="2291632" y="1431675"/>
              <a:ext cx="3358334" cy="1999298"/>
            </a:xfrm>
            <a:prstGeom prst="rect">
              <a:avLst/>
            </a:prstGeom>
            <a:noFill/>
          </p:spPr>
        </p:pic>
      </p:grpSp>
      <p:pic>
        <p:nvPicPr>
          <p:cNvPr id="39" name="Picture 2" descr="https://top-fon.com/uploads/posts/2023-01/1674898092_top-fon-com-p-belii-prozrachnii-fon-dlya-prezentatsii-194.png">
            <a:extLst>
              <a:ext uri="{FF2B5EF4-FFF2-40B4-BE49-F238E27FC236}">
                <a16:creationId xmlns:a16="http://schemas.microsoft.com/office/drawing/2014/main" id="{4DD3EC9F-3C74-47D9-83C8-C524E4CBD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810" y="1999127"/>
            <a:ext cx="1113927" cy="1113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Группа 1">
            <a:extLst>
              <a:ext uri="{FF2B5EF4-FFF2-40B4-BE49-F238E27FC236}">
                <a16:creationId xmlns:a16="http://schemas.microsoft.com/office/drawing/2014/main" id="{ACE3DB98-85E1-45A3-85C6-39C1C50DFE83}"/>
              </a:ext>
            </a:extLst>
          </p:cNvPr>
          <p:cNvGrpSpPr/>
          <p:nvPr/>
        </p:nvGrpSpPr>
        <p:grpSpPr>
          <a:xfrm>
            <a:off x="1871251" y="268088"/>
            <a:ext cx="4345124" cy="4345124"/>
            <a:chOff x="1847850" y="258763"/>
            <a:chExt cx="4345124" cy="4345124"/>
          </a:xfrm>
        </p:grpSpPr>
        <p:pic>
          <p:nvPicPr>
            <p:cNvPr id="41" name="Picture 2" descr="https://top-fon.com/uploads/posts/2023-01/1674898092_top-fon-com-p-belii-prozrachnii-fon-dlya-prezentatsii-194.png">
              <a:extLst>
                <a:ext uri="{FF2B5EF4-FFF2-40B4-BE49-F238E27FC236}">
                  <a16:creationId xmlns:a16="http://schemas.microsoft.com/office/drawing/2014/main" id="{3850C46B-DB68-4C31-BBC5-F6788E09A9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7850" y="258763"/>
              <a:ext cx="4345124" cy="43451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Рисунок 41" descr="https://pbs.twimg.com/media/EyX7TfUW8AIng7o?format=png&amp;name=large">
              <a:extLst>
                <a:ext uri="{FF2B5EF4-FFF2-40B4-BE49-F238E27FC236}">
                  <a16:creationId xmlns:a16="http://schemas.microsoft.com/office/drawing/2014/main" id="{12C8EBE8-C5BF-4132-8581-C92A587105B3}"/>
                </a:ext>
              </a:extLst>
            </p:cNvPr>
            <p:cNvPicPr/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094547">
              <a:off x="2219174" y="908055"/>
              <a:ext cx="3347757" cy="261874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3" name="Picture 2" descr="https://top-fon.com/uploads/posts/2023-01/1674898092_top-fon-com-p-belii-prozrachnii-fon-dlya-prezentatsii-194.png">
            <a:extLst>
              <a:ext uri="{FF2B5EF4-FFF2-40B4-BE49-F238E27FC236}">
                <a16:creationId xmlns:a16="http://schemas.microsoft.com/office/drawing/2014/main" id="{FC9F4485-6A45-45E3-A90F-63E9F7E03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20" y="1981197"/>
            <a:ext cx="1113927" cy="1113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4" name="Группа 2">
            <a:extLst>
              <a:ext uri="{FF2B5EF4-FFF2-40B4-BE49-F238E27FC236}">
                <a16:creationId xmlns:a16="http://schemas.microsoft.com/office/drawing/2014/main" id="{A23787FC-5C33-4913-A700-F476C66365B3}"/>
              </a:ext>
            </a:extLst>
          </p:cNvPr>
          <p:cNvGrpSpPr/>
          <p:nvPr/>
        </p:nvGrpSpPr>
        <p:grpSpPr>
          <a:xfrm>
            <a:off x="1829853" y="233080"/>
            <a:ext cx="4345124" cy="4345124"/>
            <a:chOff x="1847850" y="258763"/>
            <a:chExt cx="4345124" cy="4345124"/>
          </a:xfrm>
        </p:grpSpPr>
        <p:pic>
          <p:nvPicPr>
            <p:cNvPr id="45" name="Picture 2" descr="https://top-fon.com/uploads/posts/2023-01/1674898092_top-fon-com-p-belii-prozrachnii-fon-dlya-prezentatsii-194.png">
              <a:extLst>
                <a:ext uri="{FF2B5EF4-FFF2-40B4-BE49-F238E27FC236}">
                  <a16:creationId xmlns:a16="http://schemas.microsoft.com/office/drawing/2014/main" id="{7935FAA1-D270-46E3-86CA-A7B9FC5775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7850" y="258763"/>
              <a:ext cx="4345124" cy="43451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5439E044-5F82-4363-81DD-E040F2B4B230}"/>
                </a:ext>
              </a:extLst>
            </p:cNvPr>
            <p:cNvPicPr/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908196">
              <a:off x="2024906" y="1233589"/>
              <a:ext cx="3810831" cy="2713038"/>
            </a:xfrm>
            <a:prstGeom prst="rect">
              <a:avLst/>
            </a:prstGeom>
            <a:noFill/>
          </p:spPr>
        </p:pic>
      </p:grpSp>
      <p:pic>
        <p:nvPicPr>
          <p:cNvPr id="1028" name="Picture 4">
            <a:extLst>
              <a:ext uri="{FF2B5EF4-FFF2-40B4-BE49-F238E27FC236}">
                <a16:creationId xmlns:a16="http://schemas.microsoft.com/office/drawing/2014/main" id="{F114FB04-29D6-49F0-AD5D-BE6C2C222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347" y="12355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D09DFFC9-B335-4469-9A0B-0D2B45D7D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0894" y="6155521"/>
            <a:ext cx="609600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5466CAB-D836-4D90-A8CD-84C9C0F62D4D}"/>
              </a:ext>
            </a:extLst>
          </p:cNvPr>
          <p:cNvSpPr txBox="1"/>
          <p:nvPr/>
        </p:nvSpPr>
        <p:spPr>
          <a:xfrm>
            <a:off x="6347300" y="6193948"/>
            <a:ext cx="4828047" cy="5232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Захар ножицями вирізав…. </a:t>
            </a:r>
            <a:b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(Натискати будь-яку кнопку)</a:t>
            </a:r>
          </a:p>
        </p:txBody>
      </p:sp>
    </p:spTree>
    <p:extLst>
      <p:ext uri="{BB962C8B-B14F-4D97-AF65-F5344CB8AC3E}">
        <p14:creationId xmlns:p14="http://schemas.microsoft.com/office/powerpoint/2010/main" val="488750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L -0.38646 -0.0412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23" y="-206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L -0.38646 -0.0412 " pathEditMode="relative" rAng="0" ptsTypes="AA">
                                      <p:cBhvr>
                                        <p:cTn id="3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23" y="-206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48148E-6 L -0.38646 -0.0412 " pathEditMode="relative" rAng="0" ptsTypes="AA">
                                      <p:cBhvr>
                                        <p:cTn id="50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23" y="-206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11111E-6 L -0.38645 -0.0412 " pathEditMode="relative" rAng="0" ptsTypes="AA">
                                      <p:cBhvr>
                                        <p:cTn id="67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23" y="-206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6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-0.38646 -0.0412 " pathEditMode="relative" rAng="0" ptsTypes="AA">
                                      <p:cBhvr>
                                        <p:cTn id="84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23" y="-206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3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00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-0.38646 -0.04121 " pathEditMode="relative" rAng="0" ptsTypes="AA">
                                      <p:cBhvr>
                                        <p:cTn id="101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23" y="-206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0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5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000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7037E-6 L -0.38646 -0.04121 " pathEditMode="relative" rAng="0" ptsTypes="AA">
                                      <p:cBhvr>
                                        <p:cTn id="118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23" y="-206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7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2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000"/>
                            </p:stCondLst>
                            <p:childTnLst>
                              <p:par>
                                <p:cTn id="1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81481E-6 L -0.38646 -0.04121 " pathEditMode="relative" rAng="0" ptsTypes="AA">
                                      <p:cBhvr>
                                        <p:cTn id="135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23" y="-206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4"/>
                                            </p:cond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9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000"/>
                            </p:stCondLst>
                            <p:childTnLst>
                              <p:par>
                                <p:cTn id="1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-0.38646 -0.0412 " pathEditMode="relative" rAng="0" ptsTypes="AA">
                                      <p:cBhvr>
                                        <p:cTn id="152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23" y="-206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1"/>
                                            </p:cond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6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3000"/>
                            </p:stCondLst>
                            <p:childTnLst>
                              <p:par>
                                <p:cTn id="1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2AA11FA6-DE63-4DF9-A7A5-DA75E53B6FE2}"/>
</file>

<file path=customXml/itemProps2.xml><?xml version="1.0" encoding="utf-8"?>
<ds:datastoreItem xmlns:ds="http://schemas.openxmlformats.org/officeDocument/2006/customXml" ds:itemID="{ADCB631B-B307-4EF7-A3DA-D58AC67E8182}"/>
</file>

<file path=customXml/itemProps3.xml><?xml version="1.0" encoding="utf-8"?>
<ds:datastoreItem xmlns:ds="http://schemas.openxmlformats.org/officeDocument/2006/customXml" ds:itemID="{A32E5E40-5E27-4AAF-9D68-8A66D72A92CA}"/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4</Words>
  <Application>Microsoft Office PowerPoint</Application>
  <PresentationFormat>Широкий екран</PresentationFormat>
  <Paragraphs>1</Paragraphs>
  <Slides>1</Slides>
  <Notes>0</Notes>
  <HiddenSlides>0</HiddenSlides>
  <MMClips>1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Анастасія Лоза</dc:creator>
  <cp:lastModifiedBy>Анастасія Лоза</cp:lastModifiedBy>
  <cp:revision>4</cp:revision>
  <dcterms:created xsi:type="dcterms:W3CDTF">2024-04-11T15:24:52Z</dcterms:created>
  <dcterms:modified xsi:type="dcterms:W3CDTF">2024-04-11T16:04:15Z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