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65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B2A2B-C48F-49AD-A1D9-75368359550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A0B49-F310-4CA4-8518-7B1D541BA0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A0B49-F310-4CA4-8518-7B1D541BA08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6.png"/><Relationship Id="rId16" Type="http://schemas.openxmlformats.org/officeDocument/2006/relationships/tags" Target="../tags/tag1.xml"/><Relationship Id="rId15" Type="http://schemas.microsoft.com/office/2007/relationships/hdphoto" Target="../media/image15.wdp"/><Relationship Id="rId14" Type="http://schemas.openxmlformats.org/officeDocument/2006/relationships/image" Target="../media/image14.png"/><Relationship Id="rId13" Type="http://schemas.microsoft.com/office/2007/relationships/hdphoto" Target="../media/image13.wdp"/><Relationship Id="rId12" Type="http://schemas.openxmlformats.org/officeDocument/2006/relationships/image" Target="../media/image12.png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1921" b="14512"/>
          <a:stretch>
            <a:fillRect/>
          </a:stretch>
        </p:blipFill>
        <p:spPr>
          <a:xfrm>
            <a:off x="1764632" y="3016692"/>
            <a:ext cx="5390148" cy="3878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65" y="2938715"/>
            <a:ext cx="1494186" cy="1494186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3Группа 50"/>
          <p:cNvGrpSpPr/>
          <p:nvPr/>
        </p:nvGrpSpPr>
        <p:grpSpPr>
          <a:xfrm>
            <a:off x="3852449" y="178608"/>
            <a:ext cx="1368656" cy="1372252"/>
            <a:chOff x="3852449" y="178608"/>
            <a:chExt cx="1368656" cy="1372252"/>
          </a:xfrm>
        </p:grpSpPr>
        <p:sp>
          <p:nvSpPr>
            <p:cNvPr id="38" name="Овал 37"/>
            <p:cNvSpPr/>
            <p:nvPr/>
          </p:nvSpPr>
          <p:spPr>
            <a:xfrm>
              <a:off x="3852449" y="178608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362" y="180239"/>
              <a:ext cx="1292644" cy="1292644"/>
            </a:xfrm>
            <a:prstGeom prst="rect">
              <a:avLst/>
            </a:prstGeom>
          </p:spPr>
        </p:pic>
      </p:grpSp>
      <p:grpSp>
        <p:nvGrpSpPr>
          <p:cNvPr id="53" name="1Группа 52"/>
          <p:cNvGrpSpPr/>
          <p:nvPr/>
        </p:nvGrpSpPr>
        <p:grpSpPr>
          <a:xfrm>
            <a:off x="616610" y="943819"/>
            <a:ext cx="1370012" cy="1372252"/>
            <a:chOff x="555609" y="1017229"/>
            <a:chExt cx="1370012" cy="1372252"/>
          </a:xfrm>
        </p:grpSpPr>
        <p:sp>
          <p:nvSpPr>
            <p:cNvPr id="34" name="Овал 33"/>
            <p:cNvSpPr/>
            <p:nvPr/>
          </p:nvSpPr>
          <p:spPr>
            <a:xfrm>
              <a:off x="556965" y="1017229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9" y="1168639"/>
              <a:ext cx="1370011" cy="1027508"/>
            </a:xfrm>
            <a:prstGeom prst="rect">
              <a:avLst/>
            </a:prstGeom>
          </p:spPr>
        </p:pic>
      </p:grpSp>
      <p:grpSp>
        <p:nvGrpSpPr>
          <p:cNvPr id="49" name="4Группа 48"/>
          <p:cNvGrpSpPr/>
          <p:nvPr/>
        </p:nvGrpSpPr>
        <p:grpSpPr>
          <a:xfrm>
            <a:off x="5498408" y="359612"/>
            <a:ext cx="1368656" cy="1372252"/>
            <a:chOff x="5498408" y="331103"/>
            <a:chExt cx="1368656" cy="1372252"/>
          </a:xfrm>
        </p:grpSpPr>
        <p:sp>
          <p:nvSpPr>
            <p:cNvPr id="36" name="Овал 35"/>
            <p:cNvSpPr/>
            <p:nvPr/>
          </p:nvSpPr>
          <p:spPr>
            <a:xfrm>
              <a:off x="5498408" y="331103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591" y="486382"/>
              <a:ext cx="1347791" cy="1010844"/>
            </a:xfrm>
            <a:prstGeom prst="rect">
              <a:avLst/>
            </a:prstGeom>
          </p:spPr>
        </p:pic>
      </p:grpSp>
      <p:grpSp>
        <p:nvGrpSpPr>
          <p:cNvPr id="52" name="2Группа 51"/>
          <p:cNvGrpSpPr/>
          <p:nvPr/>
        </p:nvGrpSpPr>
        <p:grpSpPr>
          <a:xfrm>
            <a:off x="2161769" y="359612"/>
            <a:ext cx="1368656" cy="1372252"/>
            <a:chOff x="2111678" y="359612"/>
            <a:chExt cx="1368656" cy="1372252"/>
          </a:xfrm>
        </p:grpSpPr>
        <p:sp>
          <p:nvSpPr>
            <p:cNvPr id="35" name="Овал 34"/>
            <p:cNvSpPr/>
            <p:nvPr/>
          </p:nvSpPr>
          <p:spPr>
            <a:xfrm>
              <a:off x="2111678" y="359612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064" y="531762"/>
              <a:ext cx="1056452" cy="1059262"/>
            </a:xfrm>
            <a:prstGeom prst="rect">
              <a:avLst/>
            </a:prstGeom>
          </p:spPr>
        </p:pic>
      </p:grpSp>
      <p:grpSp>
        <p:nvGrpSpPr>
          <p:cNvPr id="50" name="5Группа 49"/>
          <p:cNvGrpSpPr/>
          <p:nvPr/>
        </p:nvGrpSpPr>
        <p:grpSpPr>
          <a:xfrm>
            <a:off x="7006037" y="943819"/>
            <a:ext cx="1368656" cy="1372252"/>
            <a:chOff x="7006037" y="948270"/>
            <a:chExt cx="1368656" cy="1372252"/>
          </a:xfrm>
        </p:grpSpPr>
        <p:sp>
          <p:nvSpPr>
            <p:cNvPr id="37" name="Овал 36"/>
            <p:cNvSpPr/>
            <p:nvPr/>
          </p:nvSpPr>
          <p:spPr>
            <a:xfrm>
              <a:off x="7006037" y="948270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528" y="985957"/>
              <a:ext cx="1296877" cy="129687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975913" y="1674481"/>
            <a:ext cx="1345674" cy="1660052"/>
            <a:chOff x="5963490" y="2176482"/>
            <a:chExt cx="1194134" cy="1559148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 flipH="1">
            <a:off x="3613062" y="1699252"/>
            <a:ext cx="1194134" cy="1559148"/>
            <a:chOff x="5963490" y="2176482"/>
            <a:chExt cx="1194134" cy="155914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18710575">
            <a:off x="3796271" y="2185802"/>
            <a:ext cx="751716" cy="142784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2125562" flipH="1">
            <a:off x="4298310" y="2144921"/>
            <a:ext cx="751716" cy="1427849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 rot="21270710">
            <a:off x="4031436" y="2383019"/>
            <a:ext cx="723145" cy="985553"/>
            <a:chOff x="5963490" y="2176482"/>
            <a:chExt cx="1194134" cy="1559148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96" b="92245" l="9796" r="89796">
                        <a14:foregroundMark x1="62449" y1="92245" x2="42449" y2="90612"/>
                        <a14:foregroundMark x1="39184" y1="90612" x2="57551" y2="92245"/>
                        <a14:foregroundMark x1="62857" y1="68163" x2="71429" y2="48980"/>
                        <a14:foregroundMark x1="41401" y1="11696" x2="41325" y2="11688"/>
                        <a14:foregroundMark x1="60277" y1="13615" x2="58082" y2="13392"/>
                        <a14:foregroundMark x1="68980" y1="14286" x2="69954" y2="14286"/>
                        <a14:foregroundMark x1="68980" y1="13061" x2="67755" y2="12245"/>
                        <a14:backgroundMark x1="38287" y1="10612" x2="36215" y2="10612"/>
                        <a14:backgroundMark x1="50204" y1="9796" x2="53061" y2="9796"/>
                        <a14:backgroundMark x1="54694" y1="9796" x2="45714" y2="9796"/>
                        <a14:backgroundMark x1="45306" y1="9796" x2="40000" y2="9388"/>
                        <a14:backgroundMark x1="40000" y1="9388" x2="30204" y2="7755"/>
                        <a14:backgroundMark x1="40816" y1="11020" x2="41633" y2="11020"/>
                        <a14:backgroundMark x1="57143" y1="11020" x2="59592" y2="11020"/>
                        <a14:backgroundMark x1="62449" y1="10204" x2="66810" y2="10204"/>
                        <a14:backgroundMark x1="35102" y1="9388" x2="28980" y2="9388"/>
                        <a14:backgroundMark x1="68163" y1="11429" x2="71020" y2="10612"/>
                        <a14:backgroundMark x1="71837" y1="10612" x2="75918" y2="8980"/>
                        <a14:backgroundMark x1="54694" y1="12653" x2="50612" y2="11837"/>
                        <a14:backgroundMark x1="46122" y1="12653" x2="46122" y2="12653"/>
                        <a14:backgroundMark x1="45306" y1="12653" x2="44490" y2="12653"/>
                        <a14:backgroundMark x1="45714" y1="11429" x2="47755" y2="11837"/>
                        <a14:backgroundMark x1="58776" y1="11837" x2="58776" y2="11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8965" y="2938715"/>
            <a:ext cx="1493649" cy="1493649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771130" y="2562860"/>
            <a:ext cx="4014470" cy="4014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14D3B34-E306-491B-93D8-3F6510BDC765}"/>
</file>

<file path=customXml/itemProps2.xml><?xml version="1.0" encoding="utf-8"?>
<ds:datastoreItem xmlns:ds="http://schemas.openxmlformats.org/officeDocument/2006/customXml" ds:itemID="{F879F5B3-8E78-4B42-A32F-B752507A3942}"/>
</file>

<file path=customXml/itemProps3.xml><?xml version="1.0" encoding="utf-8"?>
<ds:datastoreItem xmlns:ds="http://schemas.openxmlformats.org/officeDocument/2006/customXml" ds:itemID="{3E7FF67C-E4AA-4548-9E79-D5193046BBE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2024-05-12T15:55:00Z</dcterms:created>
  <dcterms:modified xsi:type="dcterms:W3CDTF">2024-07-12T08:45:10Z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2DE79EED48FC4F0C822512C301EB01B2_12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