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>
        <p:scale>
          <a:sx n="50" d="100"/>
          <a:sy n="50" d="100"/>
        </p:scale>
        <p:origin x="141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C9E0F-FFBB-4C21-AD4B-583195F8F9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48A0-B6F2-4357-ACD2-1085743C32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620" y="-8076"/>
            <a:ext cx="12196620" cy="6967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713" y="112582"/>
            <a:ext cx="866287" cy="805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45" y="2108200"/>
            <a:ext cx="4640580" cy="47815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5" y="3089222"/>
            <a:ext cx="1878335" cy="197705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39" y="4267119"/>
            <a:ext cx="3066667" cy="3104762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543867" y="112582"/>
            <a:ext cx="1596983" cy="1627444"/>
            <a:chOff x="585765" y="137982"/>
            <a:chExt cx="1596983" cy="162744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97299" y="593282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ж</a:t>
              </a:r>
              <a:endParaRPr lang="ru-RU" sz="4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89632" y="1237005"/>
            <a:ext cx="1596983" cy="1627444"/>
            <a:chOff x="585765" y="137982"/>
            <a:chExt cx="1596983" cy="1627444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997299" y="593282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ж</a:t>
              </a:r>
              <a:endParaRPr lang="ru-RU" sz="4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86615" y="41606"/>
            <a:ext cx="1596983" cy="1627444"/>
            <a:chOff x="585765" y="137982"/>
            <a:chExt cx="1596983" cy="1627444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97299" y="593282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ж</a:t>
              </a:r>
              <a:endParaRPr lang="ru-RU" sz="4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006562" y="567882"/>
            <a:ext cx="1596983" cy="1627444"/>
            <a:chOff x="585765" y="137982"/>
            <a:chExt cx="1596983" cy="162744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97299" y="593282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ж</a:t>
              </a:r>
              <a:endParaRPr lang="ru-RU" sz="4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472725" y="-8075"/>
            <a:ext cx="1596983" cy="1627444"/>
            <a:chOff x="585765" y="137982"/>
            <a:chExt cx="1596983" cy="1627444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97299" y="593282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ж</a:t>
              </a:r>
              <a:endParaRPr lang="ru-RU" sz="4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5EC956-D3D4-461A-83C8-46FA16CCB7C0}"/>
</file>

<file path=customXml/itemProps2.xml><?xml version="1.0" encoding="utf-8"?>
<ds:datastoreItem xmlns:ds="http://schemas.openxmlformats.org/officeDocument/2006/customXml" ds:itemID="{FBB516AA-168B-4506-A2BB-F4AFD4EF1368}"/>
</file>

<file path=customXml/itemProps3.xml><?xml version="1.0" encoding="utf-8"?>
<ds:datastoreItem xmlns:ds="http://schemas.openxmlformats.org/officeDocument/2006/customXml" ds:itemID="{16A8E6DB-D6A4-4760-9F7C-FB324DE304D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newera6925@gmail.com</dc:creator>
  <cp:lastModifiedBy>yanag</cp:lastModifiedBy>
  <cp:revision>5</cp:revision>
  <dcterms:created xsi:type="dcterms:W3CDTF">2024-04-14T19:21:00Z</dcterms:created>
  <dcterms:modified xsi:type="dcterms:W3CDTF">2024-07-10T16:04:23Z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8339EC87B1A24D979A3A140C61127A5F_12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