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N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4"/>
    <p:restoredTop sz="94668"/>
  </p:normalViewPr>
  <p:slideViewPr>
    <p:cSldViewPr snapToGrid="0">
      <p:cViewPr>
        <p:scale>
          <a:sx n="60" d="100"/>
          <a:sy n="60" d="100"/>
        </p:scale>
        <p:origin x="379" y="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7CDA6-8CCA-BB65-E93B-FDD451D4A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N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EE0C58-6411-9882-A37B-0570AD003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N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D87044-79C8-7A67-1210-881CDCBF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9FA6-4D61-C94D-BDAA-596B12FAFB95}" type="datetimeFigureOut">
              <a:rPr lang="ru-NU" smtClean="0"/>
              <a:t>08/10/2025</a:t>
            </a:fld>
            <a:endParaRPr lang="ru-N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2B407-E907-64CA-B0A0-35E9C032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N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39168E-39F1-295F-ED07-409B96FF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3D-1CA3-CC44-85CA-D465029BD7BB}" type="slidenum">
              <a:rPr lang="ru-NU" smtClean="0"/>
              <a:t>‹№›</a:t>
            </a:fld>
            <a:endParaRPr lang="ru-NU"/>
          </a:p>
        </p:txBody>
      </p:sp>
    </p:spTree>
    <p:extLst>
      <p:ext uri="{BB962C8B-B14F-4D97-AF65-F5344CB8AC3E}">
        <p14:creationId xmlns:p14="http://schemas.microsoft.com/office/powerpoint/2010/main" val="208291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DA601-96CC-83AB-5F48-51BD4E52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N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D100BF-1EB0-0081-0A17-14D38D10D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N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F75934-8D7E-6E20-198C-C7EF82147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9FA6-4D61-C94D-BDAA-596B12FAFB95}" type="datetimeFigureOut">
              <a:rPr lang="ru-NU" smtClean="0"/>
              <a:t>08/10/2025</a:t>
            </a:fld>
            <a:endParaRPr lang="ru-N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7AEA52-4798-DD3F-D1A2-FC595417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N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B2000A-19C2-4EF1-D881-6D65E264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3D-1CA3-CC44-85CA-D465029BD7BB}" type="slidenum">
              <a:rPr lang="ru-NU" smtClean="0"/>
              <a:t>‹№›</a:t>
            </a:fld>
            <a:endParaRPr lang="ru-NU"/>
          </a:p>
        </p:txBody>
      </p:sp>
    </p:spTree>
    <p:extLst>
      <p:ext uri="{BB962C8B-B14F-4D97-AF65-F5344CB8AC3E}">
        <p14:creationId xmlns:p14="http://schemas.microsoft.com/office/powerpoint/2010/main" val="280882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2152AE-3F6E-16C0-99E0-7CF5D0823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N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FE7D61-A44B-0163-B4C3-30CD12922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N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070EA6-D7A3-E891-89D8-94EB85EA2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9FA6-4D61-C94D-BDAA-596B12FAFB95}" type="datetimeFigureOut">
              <a:rPr lang="ru-NU" smtClean="0"/>
              <a:t>08/10/2025</a:t>
            </a:fld>
            <a:endParaRPr lang="ru-N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C1C3E0-C5B8-89CD-B3D0-9EC372AC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N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284A1F-FF58-D1C0-5412-9D5FF1EA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3D-1CA3-CC44-85CA-D465029BD7BB}" type="slidenum">
              <a:rPr lang="ru-NU" smtClean="0"/>
              <a:t>‹№›</a:t>
            </a:fld>
            <a:endParaRPr lang="ru-NU"/>
          </a:p>
        </p:txBody>
      </p:sp>
    </p:spTree>
    <p:extLst>
      <p:ext uri="{BB962C8B-B14F-4D97-AF65-F5344CB8AC3E}">
        <p14:creationId xmlns:p14="http://schemas.microsoft.com/office/powerpoint/2010/main" val="76676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DAD2B-77CC-DA9E-54B4-A29F04BBC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N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A1F2A5-B6FA-C21D-4996-09F9A24C0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N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9AEA27-A489-BACD-CFBA-7F55D7F13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9FA6-4D61-C94D-BDAA-596B12FAFB95}" type="datetimeFigureOut">
              <a:rPr lang="ru-NU" smtClean="0"/>
              <a:t>08/10/2025</a:t>
            </a:fld>
            <a:endParaRPr lang="ru-N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F212F6-BFD9-B32A-1B5E-B4723548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N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0218E3-D341-55F7-BE08-2BCB3FCE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3D-1CA3-CC44-85CA-D465029BD7BB}" type="slidenum">
              <a:rPr lang="ru-NU" smtClean="0"/>
              <a:t>‹№›</a:t>
            </a:fld>
            <a:endParaRPr lang="ru-NU"/>
          </a:p>
        </p:txBody>
      </p:sp>
    </p:spTree>
    <p:extLst>
      <p:ext uri="{BB962C8B-B14F-4D97-AF65-F5344CB8AC3E}">
        <p14:creationId xmlns:p14="http://schemas.microsoft.com/office/powerpoint/2010/main" val="143856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A0671-DE4E-2177-616B-76B36ED0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N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3E6571-1CA1-EBF8-709A-3AEA77431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EBAF02-0811-87CA-39B1-F3946D970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9FA6-4D61-C94D-BDAA-596B12FAFB95}" type="datetimeFigureOut">
              <a:rPr lang="ru-NU" smtClean="0"/>
              <a:t>08/10/2025</a:t>
            </a:fld>
            <a:endParaRPr lang="ru-N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CF4602-D298-B10E-93FE-2C6BE9914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N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A2BE41-4F9D-FA11-C2F4-FCD8D4652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3D-1CA3-CC44-85CA-D465029BD7BB}" type="slidenum">
              <a:rPr lang="ru-NU" smtClean="0"/>
              <a:t>‹№›</a:t>
            </a:fld>
            <a:endParaRPr lang="ru-NU"/>
          </a:p>
        </p:txBody>
      </p:sp>
    </p:spTree>
    <p:extLst>
      <p:ext uri="{BB962C8B-B14F-4D97-AF65-F5344CB8AC3E}">
        <p14:creationId xmlns:p14="http://schemas.microsoft.com/office/powerpoint/2010/main" val="15291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A7412-6639-5C34-5A83-8129A3BF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N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0FD384-5AF3-681A-357F-D420A0887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N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0A5C0E-CA46-74E8-EC5D-914995893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N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D145BD-EB06-0F97-8ABE-5D0CB74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9FA6-4D61-C94D-BDAA-596B12FAFB95}" type="datetimeFigureOut">
              <a:rPr lang="ru-NU" smtClean="0"/>
              <a:t>08/10/2025</a:t>
            </a:fld>
            <a:endParaRPr lang="ru-N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D6A0C1-DF1F-465B-5A3A-EFA3805B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N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F7910F-6821-C867-8D83-B86B5A4A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3D-1CA3-CC44-85CA-D465029BD7BB}" type="slidenum">
              <a:rPr lang="ru-NU" smtClean="0"/>
              <a:t>‹№›</a:t>
            </a:fld>
            <a:endParaRPr lang="ru-NU"/>
          </a:p>
        </p:txBody>
      </p:sp>
    </p:spTree>
    <p:extLst>
      <p:ext uri="{BB962C8B-B14F-4D97-AF65-F5344CB8AC3E}">
        <p14:creationId xmlns:p14="http://schemas.microsoft.com/office/powerpoint/2010/main" val="233149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EB67-5AD9-3F6C-7F3B-1BA55782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N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D121C6-B83B-F91F-9B7E-B5C40FD80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ABA31C-B02E-D3CB-FC2A-0B3D7642F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N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10A1DA-6677-5C19-2E82-03FB39D6B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9A4E2F-B3CF-B2DD-E75C-8DCC14235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N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D30DE0-8A49-6E28-BF02-A23E19E1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9FA6-4D61-C94D-BDAA-596B12FAFB95}" type="datetimeFigureOut">
              <a:rPr lang="ru-NU" smtClean="0"/>
              <a:t>08/10/2025</a:t>
            </a:fld>
            <a:endParaRPr lang="ru-N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9C0B96-A9A8-F588-9FC9-A1F433EB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N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15FFE7-0BDE-476C-360A-E67463038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3D-1CA3-CC44-85CA-D465029BD7BB}" type="slidenum">
              <a:rPr lang="ru-NU" smtClean="0"/>
              <a:t>‹№›</a:t>
            </a:fld>
            <a:endParaRPr lang="ru-NU"/>
          </a:p>
        </p:txBody>
      </p:sp>
    </p:spTree>
    <p:extLst>
      <p:ext uri="{BB962C8B-B14F-4D97-AF65-F5344CB8AC3E}">
        <p14:creationId xmlns:p14="http://schemas.microsoft.com/office/powerpoint/2010/main" val="13802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2F74F-9050-BBFE-EB5B-C3A8D6F68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N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CA68A8-9089-33CA-A845-4BE4EABA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9FA6-4D61-C94D-BDAA-596B12FAFB95}" type="datetimeFigureOut">
              <a:rPr lang="ru-NU" smtClean="0"/>
              <a:t>08/10/2025</a:t>
            </a:fld>
            <a:endParaRPr lang="ru-N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153360-83D2-A676-8120-1B6B0D2DA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N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0640CD-ADD5-4767-159C-659FF0A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3D-1CA3-CC44-85CA-D465029BD7BB}" type="slidenum">
              <a:rPr lang="ru-NU" smtClean="0"/>
              <a:t>‹№›</a:t>
            </a:fld>
            <a:endParaRPr lang="ru-NU"/>
          </a:p>
        </p:txBody>
      </p:sp>
    </p:spTree>
    <p:extLst>
      <p:ext uri="{BB962C8B-B14F-4D97-AF65-F5344CB8AC3E}">
        <p14:creationId xmlns:p14="http://schemas.microsoft.com/office/powerpoint/2010/main" val="309791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8B2B9D-03D1-0A7D-69DC-AF9F8C45F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9FA6-4D61-C94D-BDAA-596B12FAFB95}" type="datetimeFigureOut">
              <a:rPr lang="ru-NU" smtClean="0"/>
              <a:t>08/10/2025</a:t>
            </a:fld>
            <a:endParaRPr lang="ru-N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F32073-DB8E-8F5D-B350-82653B529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N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532508-A93F-63A7-8BB2-F18F8BFC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3D-1CA3-CC44-85CA-D465029BD7BB}" type="slidenum">
              <a:rPr lang="ru-NU" smtClean="0"/>
              <a:t>‹№›</a:t>
            </a:fld>
            <a:endParaRPr lang="ru-NU"/>
          </a:p>
        </p:txBody>
      </p:sp>
    </p:spTree>
    <p:extLst>
      <p:ext uri="{BB962C8B-B14F-4D97-AF65-F5344CB8AC3E}">
        <p14:creationId xmlns:p14="http://schemas.microsoft.com/office/powerpoint/2010/main" val="295253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DD31-21C2-6C52-3CF1-704D49439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N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E47B06-95C1-84D3-B108-73CBB59E1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N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50E972-C4F1-096F-5150-ADF47EFED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8E92B-BF59-20BC-ECB9-27A6FEBE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9FA6-4D61-C94D-BDAA-596B12FAFB95}" type="datetimeFigureOut">
              <a:rPr lang="ru-NU" smtClean="0"/>
              <a:t>08/10/2025</a:t>
            </a:fld>
            <a:endParaRPr lang="ru-N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D4CFDF-E26A-4829-89DA-5A7005A3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N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B73DAE-F8E0-8A85-4B6A-9CCA4DB2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3D-1CA3-CC44-85CA-D465029BD7BB}" type="slidenum">
              <a:rPr lang="ru-NU" smtClean="0"/>
              <a:t>‹№›</a:t>
            </a:fld>
            <a:endParaRPr lang="ru-NU"/>
          </a:p>
        </p:txBody>
      </p:sp>
    </p:spTree>
    <p:extLst>
      <p:ext uri="{BB962C8B-B14F-4D97-AF65-F5344CB8AC3E}">
        <p14:creationId xmlns:p14="http://schemas.microsoft.com/office/powerpoint/2010/main" val="44346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D7750-3FAA-5621-0DFA-E9BA9B425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N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E840E37-64BC-B547-B2DE-32A07D280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N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480A19-8D3F-B8DE-2EB1-4B6E0469F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52D48E-7EA8-767B-0712-BC361BFD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9FA6-4D61-C94D-BDAA-596B12FAFB95}" type="datetimeFigureOut">
              <a:rPr lang="ru-NU" smtClean="0"/>
              <a:t>08/10/2025</a:t>
            </a:fld>
            <a:endParaRPr lang="ru-N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2C6110-63D1-B942-9378-117FD615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N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73DD52-6B62-F5B8-1A58-6AFF66CB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3D-1CA3-CC44-85CA-D465029BD7BB}" type="slidenum">
              <a:rPr lang="ru-NU" smtClean="0"/>
              <a:t>‹№›</a:t>
            </a:fld>
            <a:endParaRPr lang="ru-NU"/>
          </a:p>
        </p:txBody>
      </p:sp>
    </p:spTree>
    <p:extLst>
      <p:ext uri="{BB962C8B-B14F-4D97-AF65-F5344CB8AC3E}">
        <p14:creationId xmlns:p14="http://schemas.microsoft.com/office/powerpoint/2010/main" val="414098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17FE5-519C-CEE2-85A8-9DC184831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N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A0BA01-8404-9F7C-BD84-F3255D99E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N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72AD94-807F-E149-C8E3-E08A3FA6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39FA6-4D61-C94D-BDAA-596B12FAFB95}" type="datetimeFigureOut">
              <a:rPr lang="ru-NU" smtClean="0"/>
              <a:t>08/10/2025</a:t>
            </a:fld>
            <a:endParaRPr lang="ru-N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EC7FE5-DF53-7F7C-DAEB-D2D793995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N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86281A-891D-D545-CBC9-095EB960A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96D13D-1CA3-CC44-85CA-D465029BD7BB}" type="slidenum">
              <a:rPr lang="ru-NU" smtClean="0"/>
              <a:t>‹№›</a:t>
            </a:fld>
            <a:endParaRPr lang="ru-NU"/>
          </a:p>
        </p:txBody>
      </p:sp>
    </p:spTree>
    <p:extLst>
      <p:ext uri="{BB962C8B-B14F-4D97-AF65-F5344CB8AC3E}">
        <p14:creationId xmlns:p14="http://schemas.microsoft.com/office/powerpoint/2010/main" val="120777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N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28B9CC0-46BB-0ADF-ADF2-B26459E5A8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63748" y="-1293"/>
            <a:ext cx="12239132" cy="685929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6FDE343-A687-4FCB-AC71-272CDB651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93332">
            <a:off x="1029956" y="2881844"/>
            <a:ext cx="2191937" cy="2099140"/>
          </a:xfrm>
          <a:prstGeom prst="rect">
            <a:avLst/>
          </a:prstGeom>
        </p:spPr>
      </p:pic>
      <p:grpSp>
        <p:nvGrpSpPr>
          <p:cNvPr id="24" name="А">
            <a:extLst>
              <a:ext uri="{FF2B5EF4-FFF2-40B4-BE49-F238E27FC236}">
                <a16:creationId xmlns:a16="http://schemas.microsoft.com/office/drawing/2014/main" id="{CD38E22B-B4E3-4A0B-C3E8-C7F688A04342}"/>
              </a:ext>
            </a:extLst>
          </p:cNvPr>
          <p:cNvGrpSpPr/>
          <p:nvPr/>
        </p:nvGrpSpPr>
        <p:grpSpPr>
          <a:xfrm>
            <a:off x="3179082" y="823864"/>
            <a:ext cx="1725427" cy="1545263"/>
            <a:chOff x="3179082" y="823864"/>
            <a:chExt cx="1725427" cy="154526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2600654-A414-5490-BAEA-6FFA6612D0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6356" t="-6501" r="-8319" b="-3586"/>
            <a:stretch/>
          </p:blipFill>
          <p:spPr>
            <a:xfrm>
              <a:off x="3179082" y="823864"/>
              <a:ext cx="1725427" cy="1545263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ACBED85-82AC-BD7E-5271-85410D8E8C57}"/>
                </a:ext>
              </a:extLst>
            </p:cNvPr>
            <p:cNvSpPr/>
            <p:nvPr/>
          </p:nvSpPr>
          <p:spPr>
            <a:xfrm>
              <a:off x="3714515" y="1175705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А</a:t>
              </a:r>
            </a:p>
          </p:txBody>
        </p:sp>
      </p:grpSp>
      <p:grpSp>
        <p:nvGrpSpPr>
          <p:cNvPr id="25" name="О">
            <a:extLst>
              <a:ext uri="{FF2B5EF4-FFF2-40B4-BE49-F238E27FC236}">
                <a16:creationId xmlns:a16="http://schemas.microsoft.com/office/drawing/2014/main" id="{1555E86B-E04F-54A9-99BC-B5A0FAE9310E}"/>
              </a:ext>
            </a:extLst>
          </p:cNvPr>
          <p:cNvGrpSpPr/>
          <p:nvPr/>
        </p:nvGrpSpPr>
        <p:grpSpPr>
          <a:xfrm>
            <a:off x="5538783" y="823863"/>
            <a:ext cx="1926046" cy="1545263"/>
            <a:chOff x="5751330" y="805416"/>
            <a:chExt cx="1926046" cy="154526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0FBF25B-99CE-39C4-2C68-03D3CAA82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6208" t="-1765" r="-11800" b="-8321"/>
            <a:stretch/>
          </p:blipFill>
          <p:spPr>
            <a:xfrm>
              <a:off x="5751330" y="805416"/>
              <a:ext cx="1926046" cy="1545263"/>
            </a:xfrm>
            <a:prstGeom prst="rect">
              <a:avLst/>
            </a:prstGeom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48A4E8D-466D-1EC6-4B18-58D06FBA99AE}"/>
                </a:ext>
              </a:extLst>
            </p:cNvPr>
            <p:cNvSpPr/>
            <p:nvPr/>
          </p:nvSpPr>
          <p:spPr>
            <a:xfrm>
              <a:off x="6485916" y="1175705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О</a:t>
              </a:r>
              <a:endPara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26" name="У">
            <a:extLst>
              <a:ext uri="{FF2B5EF4-FFF2-40B4-BE49-F238E27FC236}">
                <a16:creationId xmlns:a16="http://schemas.microsoft.com/office/drawing/2014/main" id="{4C5321D0-6C7E-F0EC-AF80-4A2326EA2291}"/>
              </a:ext>
            </a:extLst>
          </p:cNvPr>
          <p:cNvGrpSpPr/>
          <p:nvPr/>
        </p:nvGrpSpPr>
        <p:grpSpPr>
          <a:xfrm>
            <a:off x="8099103" y="823864"/>
            <a:ext cx="1783616" cy="1403686"/>
            <a:chOff x="8215503" y="830181"/>
            <a:chExt cx="1783616" cy="1403686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DD34B15-46DF-E2BE-93AD-23D3DB233D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9522" r="-9020"/>
            <a:stretch/>
          </p:blipFill>
          <p:spPr>
            <a:xfrm>
              <a:off x="8215503" y="830181"/>
              <a:ext cx="1783616" cy="1403686"/>
            </a:xfrm>
            <a:prstGeom prst="rect">
              <a:avLst/>
            </a:prstGeom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2831D23-7AB8-96B6-8325-141C6F69B782}"/>
                </a:ext>
              </a:extLst>
            </p:cNvPr>
            <p:cNvSpPr/>
            <p:nvPr/>
          </p:nvSpPr>
          <p:spPr>
            <a:xfrm>
              <a:off x="8877403" y="1175705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У</a:t>
              </a:r>
              <a:endPara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27" name="Ы">
            <a:extLst>
              <a:ext uri="{FF2B5EF4-FFF2-40B4-BE49-F238E27FC236}">
                <a16:creationId xmlns:a16="http://schemas.microsoft.com/office/drawing/2014/main" id="{8A821133-418C-888B-4132-69740D18838B}"/>
              </a:ext>
            </a:extLst>
          </p:cNvPr>
          <p:cNvGrpSpPr/>
          <p:nvPr/>
        </p:nvGrpSpPr>
        <p:grpSpPr>
          <a:xfrm>
            <a:off x="10344823" y="823864"/>
            <a:ext cx="1785082" cy="1403686"/>
            <a:chOff x="10362386" y="830181"/>
            <a:chExt cx="1785082" cy="1403686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E99240F-C422-DC52-2E02-24DEE1D6B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7932" r="-10708"/>
            <a:stretch/>
          </p:blipFill>
          <p:spPr>
            <a:xfrm>
              <a:off x="10362386" y="830181"/>
              <a:ext cx="1785082" cy="1403686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B4E4DB78-0091-921C-E43C-599E23494C16}"/>
                </a:ext>
              </a:extLst>
            </p:cNvPr>
            <p:cNvSpPr/>
            <p:nvPr/>
          </p:nvSpPr>
          <p:spPr>
            <a:xfrm>
              <a:off x="10972456" y="1175705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і</a:t>
              </a:r>
              <a:endPara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31" name="И">
            <a:extLst>
              <a:ext uri="{FF2B5EF4-FFF2-40B4-BE49-F238E27FC236}">
                <a16:creationId xmlns:a16="http://schemas.microsoft.com/office/drawing/2014/main" id="{117244CE-1E47-FEC4-82D1-BB8EC1E0DA39}"/>
              </a:ext>
            </a:extLst>
          </p:cNvPr>
          <p:cNvGrpSpPr/>
          <p:nvPr/>
        </p:nvGrpSpPr>
        <p:grpSpPr>
          <a:xfrm>
            <a:off x="165974" y="4297056"/>
            <a:ext cx="1779284" cy="1403686"/>
            <a:chOff x="165974" y="4297056"/>
            <a:chExt cx="1779284" cy="1403686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431C764-5CE1-6014-BB3F-74AACCDCD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7213" r="-11042"/>
            <a:stretch/>
          </p:blipFill>
          <p:spPr>
            <a:xfrm>
              <a:off x="165974" y="4297056"/>
              <a:ext cx="1779284" cy="1403686"/>
            </a:xfrm>
            <a:prstGeom prst="rect">
              <a:avLst/>
            </a:prstGeom>
          </p:spPr>
        </p:pic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7210E86D-E478-CBDE-0277-8CF1A73B3467}"/>
                </a:ext>
              </a:extLst>
            </p:cNvPr>
            <p:cNvSpPr/>
            <p:nvPr/>
          </p:nvSpPr>
          <p:spPr>
            <a:xfrm>
              <a:off x="765208" y="4699671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і</a:t>
              </a:r>
              <a:endPara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29" name="Е">
            <a:extLst>
              <a:ext uri="{FF2B5EF4-FFF2-40B4-BE49-F238E27FC236}">
                <a16:creationId xmlns:a16="http://schemas.microsoft.com/office/drawing/2014/main" id="{5B4663C4-2FEB-E803-6687-BEE153942DC0}"/>
              </a:ext>
            </a:extLst>
          </p:cNvPr>
          <p:cNvGrpSpPr/>
          <p:nvPr/>
        </p:nvGrpSpPr>
        <p:grpSpPr>
          <a:xfrm>
            <a:off x="4926467" y="4297056"/>
            <a:ext cx="1700401" cy="1403686"/>
            <a:chOff x="4926467" y="4297056"/>
            <a:chExt cx="1760901" cy="1403686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D29AD79-D97D-74CD-FBFF-3158D405E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9230" r="-7803"/>
            <a:stretch/>
          </p:blipFill>
          <p:spPr>
            <a:xfrm>
              <a:off x="4926467" y="4297056"/>
              <a:ext cx="1760901" cy="1403686"/>
            </a:xfrm>
            <a:prstGeom prst="rect">
              <a:avLst/>
            </a:prstGeom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2E358F5-4C0D-6B92-A809-8EE113EBB0D3}"/>
                </a:ext>
              </a:extLst>
            </p:cNvPr>
            <p:cNvSpPr/>
            <p:nvPr/>
          </p:nvSpPr>
          <p:spPr>
            <a:xfrm>
              <a:off x="5572800" y="4614178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О</a:t>
              </a:r>
              <a:endPara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30" name="Ё">
            <a:extLst>
              <a:ext uri="{FF2B5EF4-FFF2-40B4-BE49-F238E27FC236}">
                <a16:creationId xmlns:a16="http://schemas.microsoft.com/office/drawing/2014/main" id="{499FB3B8-79F7-A51C-383D-AF42FEF83D75}"/>
              </a:ext>
            </a:extLst>
          </p:cNvPr>
          <p:cNvGrpSpPr/>
          <p:nvPr/>
        </p:nvGrpSpPr>
        <p:grpSpPr>
          <a:xfrm>
            <a:off x="2431920" y="4188816"/>
            <a:ext cx="1754564" cy="1403686"/>
            <a:chOff x="2295807" y="4278609"/>
            <a:chExt cx="1754564" cy="1403686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33E0909A-C263-1C14-A127-C2842BB06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6757" r="-9856"/>
            <a:stretch/>
          </p:blipFill>
          <p:spPr>
            <a:xfrm>
              <a:off x="2295807" y="4278609"/>
              <a:ext cx="1754564" cy="1403686"/>
            </a:xfrm>
            <a:prstGeom prst="rect">
              <a:avLst/>
            </a:prstGeom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2184777D-D1D6-5CCD-26FD-E80859C67EEF}"/>
                </a:ext>
              </a:extLst>
            </p:cNvPr>
            <p:cNvSpPr/>
            <p:nvPr/>
          </p:nvSpPr>
          <p:spPr>
            <a:xfrm>
              <a:off x="2880230" y="4608417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А</a:t>
              </a:r>
            </a:p>
          </p:txBody>
        </p:sp>
      </p:grpSp>
      <p:grpSp>
        <p:nvGrpSpPr>
          <p:cNvPr id="28" name="Э">
            <a:extLst>
              <a:ext uri="{FF2B5EF4-FFF2-40B4-BE49-F238E27FC236}">
                <a16:creationId xmlns:a16="http://schemas.microsoft.com/office/drawing/2014/main" id="{4C175B1A-30B3-7BF6-96E4-228178CB9A6E}"/>
              </a:ext>
            </a:extLst>
          </p:cNvPr>
          <p:cNvGrpSpPr/>
          <p:nvPr/>
        </p:nvGrpSpPr>
        <p:grpSpPr>
          <a:xfrm>
            <a:off x="7344795" y="4297056"/>
            <a:ext cx="1700400" cy="1403686"/>
            <a:chOff x="7344795" y="4297056"/>
            <a:chExt cx="1700400" cy="140368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351F11F-309B-B7C6-EA38-366644ACE1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5651" r="-7362"/>
            <a:stretch/>
          </p:blipFill>
          <p:spPr>
            <a:xfrm>
              <a:off x="7344795" y="4297056"/>
              <a:ext cx="1700400" cy="1403686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D826B784-7E9C-5203-A061-3C6509679A0A}"/>
                </a:ext>
              </a:extLst>
            </p:cNvPr>
            <p:cNvSpPr/>
            <p:nvPr/>
          </p:nvSpPr>
          <p:spPr>
            <a:xfrm>
              <a:off x="7920541" y="4699671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Е</a:t>
              </a:r>
              <a:endPara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2C54F68-AAC6-96A7-FE2E-A6D7A903D2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636310" y="2514410"/>
            <a:ext cx="2151863" cy="2151863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C42FB50-D46B-8FA0-AFD1-5C3C21952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082" y="1560425"/>
            <a:ext cx="1293183" cy="12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Picture background">
            <a:extLst>
              <a:ext uri="{FF2B5EF4-FFF2-40B4-BE49-F238E27FC236}">
                <a16:creationId xmlns:a16="http://schemas.microsoft.com/office/drawing/2014/main" id="{46A5D34D-D1CD-BBC5-FDED-A8D02912F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66" y="5030171"/>
            <a:ext cx="1293183" cy="12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РАКЕТА">
            <a:extLst>
              <a:ext uri="{FF2B5EF4-FFF2-40B4-BE49-F238E27FC236}">
                <a16:creationId xmlns:a16="http://schemas.microsoft.com/office/drawing/2014/main" id="{833F6858-D4D3-F27E-DF8F-99F6C69C0337}"/>
              </a:ext>
            </a:extLst>
          </p:cNvPr>
          <p:cNvGrpSpPr/>
          <p:nvPr/>
        </p:nvGrpSpPr>
        <p:grpSpPr>
          <a:xfrm>
            <a:off x="-191752" y="551239"/>
            <a:ext cx="3789018" cy="1965482"/>
            <a:chOff x="-224020" y="539607"/>
            <a:chExt cx="4039151" cy="207853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DAAA9E3-651D-241B-51D4-21EB3F1EDA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576" r="-3797"/>
            <a:stretch/>
          </p:blipFill>
          <p:spPr>
            <a:xfrm>
              <a:off x="-224020" y="539607"/>
              <a:ext cx="4039151" cy="2078530"/>
            </a:xfrm>
            <a:prstGeom prst="rect">
              <a:avLst/>
            </a:prstGeom>
          </p:spPr>
        </p:pic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DAA68080-BB96-414D-461B-2258849E0730}"/>
                </a:ext>
              </a:extLst>
            </p:cNvPr>
            <p:cNvSpPr/>
            <p:nvPr/>
          </p:nvSpPr>
          <p:spPr>
            <a:xfrm>
              <a:off x="1187061" y="1228247"/>
              <a:ext cx="643889" cy="74860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М</a:t>
              </a:r>
              <a:endPara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39" name="РАКЕТА">
            <a:extLst>
              <a:ext uri="{FF2B5EF4-FFF2-40B4-BE49-F238E27FC236}">
                <a16:creationId xmlns:a16="http://schemas.microsoft.com/office/drawing/2014/main" id="{20873339-F43C-4238-8099-FCFB9AB200A9}"/>
              </a:ext>
            </a:extLst>
          </p:cNvPr>
          <p:cNvGrpSpPr/>
          <p:nvPr/>
        </p:nvGrpSpPr>
        <p:grpSpPr>
          <a:xfrm>
            <a:off x="-354104" y="494468"/>
            <a:ext cx="3981759" cy="2078530"/>
            <a:chOff x="-304407" y="539607"/>
            <a:chExt cx="4039151" cy="207853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D4653492-669A-4E95-85CA-D6A3EA90FD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459" r="-1762"/>
            <a:stretch/>
          </p:blipFill>
          <p:spPr>
            <a:xfrm>
              <a:off x="-304407" y="539607"/>
              <a:ext cx="4039151" cy="2078530"/>
            </a:xfrm>
            <a:prstGeom prst="rect">
              <a:avLst/>
            </a:prstGeom>
          </p:spPr>
        </p:pic>
        <p:sp>
          <p:nvSpPr>
            <p:cNvPr id="44" name="Прямоугольник 31">
              <a:extLst>
                <a:ext uri="{FF2B5EF4-FFF2-40B4-BE49-F238E27FC236}">
                  <a16:creationId xmlns:a16="http://schemas.microsoft.com/office/drawing/2014/main" id="{59027B63-08E2-4758-8563-E3ACCD6DF10A}"/>
                </a:ext>
              </a:extLst>
            </p:cNvPr>
            <p:cNvSpPr/>
            <p:nvPr/>
          </p:nvSpPr>
          <p:spPr>
            <a:xfrm>
              <a:off x="1194652" y="1212599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Н</a:t>
              </a:r>
              <a:endPara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50" name="РАКЕТА">
            <a:extLst>
              <a:ext uri="{FF2B5EF4-FFF2-40B4-BE49-F238E27FC236}">
                <a16:creationId xmlns:a16="http://schemas.microsoft.com/office/drawing/2014/main" id="{94D63762-50CF-41E5-B021-25E84453456B}"/>
              </a:ext>
            </a:extLst>
          </p:cNvPr>
          <p:cNvGrpSpPr/>
          <p:nvPr/>
        </p:nvGrpSpPr>
        <p:grpSpPr>
          <a:xfrm>
            <a:off x="-460625" y="542328"/>
            <a:ext cx="4069143" cy="1965482"/>
            <a:chOff x="-385865" y="539607"/>
            <a:chExt cx="4145995" cy="2078530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E08BE832-4E8E-453B-9B6D-6BEF004B7D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2520" r="-2405"/>
            <a:stretch/>
          </p:blipFill>
          <p:spPr>
            <a:xfrm>
              <a:off x="-385865" y="539607"/>
              <a:ext cx="4145995" cy="2078530"/>
            </a:xfrm>
            <a:prstGeom prst="rect">
              <a:avLst/>
            </a:prstGeom>
          </p:spPr>
        </p:pic>
        <p:sp>
          <p:nvSpPr>
            <p:cNvPr id="52" name="Прямоугольник 31">
              <a:extLst>
                <a:ext uri="{FF2B5EF4-FFF2-40B4-BE49-F238E27FC236}">
                  <a16:creationId xmlns:a16="http://schemas.microsoft.com/office/drawing/2014/main" id="{D6DE656E-5D7A-403B-80F0-2C38F590B011}"/>
                </a:ext>
              </a:extLst>
            </p:cNvPr>
            <p:cNvSpPr/>
            <p:nvPr/>
          </p:nvSpPr>
          <p:spPr>
            <a:xfrm>
              <a:off x="1245325" y="1210748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П</a:t>
              </a:r>
            </a:p>
          </p:txBody>
        </p:sp>
      </p:grpSp>
      <p:grpSp>
        <p:nvGrpSpPr>
          <p:cNvPr id="53" name="РАКЕТА">
            <a:extLst>
              <a:ext uri="{FF2B5EF4-FFF2-40B4-BE49-F238E27FC236}">
                <a16:creationId xmlns:a16="http://schemas.microsoft.com/office/drawing/2014/main" id="{826A7245-0B6F-43EA-9CB8-10E51E1F66F7}"/>
              </a:ext>
            </a:extLst>
          </p:cNvPr>
          <p:cNvGrpSpPr/>
          <p:nvPr/>
        </p:nvGrpSpPr>
        <p:grpSpPr>
          <a:xfrm flipH="1">
            <a:off x="8593291" y="3987297"/>
            <a:ext cx="3958911" cy="1983339"/>
            <a:chOff x="-179441" y="503408"/>
            <a:chExt cx="4214978" cy="2078530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2DECB9AF-5519-47E4-93D8-545E88A628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4621" r="-2050"/>
            <a:stretch/>
          </p:blipFill>
          <p:spPr>
            <a:xfrm>
              <a:off x="-179441" y="503408"/>
              <a:ext cx="4214978" cy="2078530"/>
            </a:xfrm>
            <a:prstGeom prst="rect">
              <a:avLst/>
            </a:prstGeom>
          </p:spPr>
        </p:pic>
        <p:sp>
          <p:nvSpPr>
            <p:cNvPr id="55" name="Прямоугольник 35">
              <a:extLst>
                <a:ext uri="{FF2B5EF4-FFF2-40B4-BE49-F238E27FC236}">
                  <a16:creationId xmlns:a16="http://schemas.microsoft.com/office/drawing/2014/main" id="{52B5F648-998D-4A7A-8D4D-D34DF18FD223}"/>
                </a:ext>
              </a:extLst>
            </p:cNvPr>
            <p:cNvSpPr/>
            <p:nvPr/>
          </p:nvSpPr>
          <p:spPr>
            <a:xfrm>
              <a:off x="1568128" y="1194152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П</a:t>
              </a:r>
            </a:p>
          </p:txBody>
        </p:sp>
      </p:grpSp>
      <p:grpSp>
        <p:nvGrpSpPr>
          <p:cNvPr id="56" name="РАКЕТА">
            <a:extLst>
              <a:ext uri="{FF2B5EF4-FFF2-40B4-BE49-F238E27FC236}">
                <a16:creationId xmlns:a16="http://schemas.microsoft.com/office/drawing/2014/main" id="{29243DA0-53DA-43EE-A4B0-82D1B14598A8}"/>
              </a:ext>
            </a:extLst>
          </p:cNvPr>
          <p:cNvGrpSpPr/>
          <p:nvPr/>
        </p:nvGrpSpPr>
        <p:grpSpPr>
          <a:xfrm>
            <a:off x="-369171" y="513162"/>
            <a:ext cx="3871693" cy="1994647"/>
            <a:chOff x="-337008" y="539607"/>
            <a:chExt cx="4039151" cy="207853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3769DC7D-1962-4A6C-9210-E78C92498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1283" r="-938"/>
            <a:stretch/>
          </p:blipFill>
          <p:spPr>
            <a:xfrm>
              <a:off x="-337008" y="539607"/>
              <a:ext cx="4039151" cy="2078530"/>
            </a:xfrm>
            <a:prstGeom prst="rect">
              <a:avLst/>
            </a:prstGeom>
          </p:spPr>
        </p:pic>
        <p:sp>
          <p:nvSpPr>
            <p:cNvPr id="58" name="Прямоугольник 31">
              <a:extLst>
                <a:ext uri="{FF2B5EF4-FFF2-40B4-BE49-F238E27FC236}">
                  <a16:creationId xmlns:a16="http://schemas.microsoft.com/office/drawing/2014/main" id="{B3D2C6B8-8CCD-4F6C-9096-0168220C9EAD}"/>
                </a:ext>
              </a:extLst>
            </p:cNvPr>
            <p:cNvSpPr/>
            <p:nvPr/>
          </p:nvSpPr>
          <p:spPr>
            <a:xfrm>
              <a:off x="1273618" y="1251420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С</a:t>
              </a:r>
              <a:endPara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59" name="РАКЕТА">
            <a:extLst>
              <a:ext uri="{FF2B5EF4-FFF2-40B4-BE49-F238E27FC236}">
                <a16:creationId xmlns:a16="http://schemas.microsoft.com/office/drawing/2014/main" id="{07947E50-4AC2-41AC-B67C-DE3EEB061E7F}"/>
              </a:ext>
            </a:extLst>
          </p:cNvPr>
          <p:cNvGrpSpPr/>
          <p:nvPr/>
        </p:nvGrpSpPr>
        <p:grpSpPr>
          <a:xfrm flipH="1">
            <a:off x="8668721" y="4044750"/>
            <a:ext cx="3696151" cy="1908296"/>
            <a:chOff x="-1489026" y="1183321"/>
            <a:chExt cx="3580603" cy="1771179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4A23503E-8642-4866-A499-B989C02EB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98" r="198"/>
            <a:stretch/>
          </p:blipFill>
          <p:spPr>
            <a:xfrm>
              <a:off x="-1489026" y="1183321"/>
              <a:ext cx="3580603" cy="1771179"/>
            </a:xfrm>
            <a:prstGeom prst="ellipse">
              <a:avLst/>
            </a:prstGeom>
          </p:spPr>
        </p:pic>
        <p:sp>
          <p:nvSpPr>
            <p:cNvPr id="61" name="Прямоугольник 35">
              <a:extLst>
                <a:ext uri="{FF2B5EF4-FFF2-40B4-BE49-F238E27FC236}">
                  <a16:creationId xmlns:a16="http://schemas.microsoft.com/office/drawing/2014/main" id="{6311006E-D7E9-4FE4-AC46-758F06050A9C}"/>
                </a:ext>
              </a:extLst>
            </p:cNvPr>
            <p:cNvSpPr/>
            <p:nvPr/>
          </p:nvSpPr>
          <p:spPr>
            <a:xfrm>
              <a:off x="-139030" y="1611428"/>
              <a:ext cx="523200" cy="1137111"/>
            </a:xfrm>
            <a:prstGeom prst="ellipse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С</a:t>
              </a:r>
            </a:p>
          </p:txBody>
        </p:sp>
      </p:grpSp>
      <p:grpSp>
        <p:nvGrpSpPr>
          <p:cNvPr id="47" name="РАКЕТА">
            <a:extLst>
              <a:ext uri="{FF2B5EF4-FFF2-40B4-BE49-F238E27FC236}">
                <a16:creationId xmlns:a16="http://schemas.microsoft.com/office/drawing/2014/main" id="{F27DD987-1D91-4011-B618-66D425CF3080}"/>
              </a:ext>
            </a:extLst>
          </p:cNvPr>
          <p:cNvGrpSpPr/>
          <p:nvPr/>
        </p:nvGrpSpPr>
        <p:grpSpPr>
          <a:xfrm flipH="1">
            <a:off x="8653317" y="4070340"/>
            <a:ext cx="3751789" cy="1857115"/>
            <a:chOff x="-64681" y="484245"/>
            <a:chExt cx="4013265" cy="2078530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194C067-6CA4-4ACF-B06F-8FC7391CB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1677" r="111"/>
            <a:stretch/>
          </p:blipFill>
          <p:spPr>
            <a:xfrm>
              <a:off x="-64681" y="484245"/>
              <a:ext cx="4013265" cy="2078530"/>
            </a:xfrm>
            <a:prstGeom prst="rect">
              <a:avLst/>
            </a:prstGeom>
          </p:spPr>
        </p:pic>
        <p:sp>
          <p:nvSpPr>
            <p:cNvPr id="49" name="Прямоугольник 35">
              <a:extLst>
                <a:ext uri="{FF2B5EF4-FFF2-40B4-BE49-F238E27FC236}">
                  <a16:creationId xmlns:a16="http://schemas.microsoft.com/office/drawing/2014/main" id="{BF20B6B3-88D2-427B-8B6F-62E01D7E1A43}"/>
                </a:ext>
              </a:extLst>
            </p:cNvPr>
            <p:cNvSpPr/>
            <p:nvPr/>
          </p:nvSpPr>
          <p:spPr>
            <a:xfrm>
              <a:off x="1568128" y="1194152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Н</a:t>
              </a:r>
            </a:p>
          </p:txBody>
        </p:sp>
      </p:grpSp>
      <p:grpSp>
        <p:nvGrpSpPr>
          <p:cNvPr id="34" name="РАКЕТА">
            <a:extLst>
              <a:ext uri="{FF2B5EF4-FFF2-40B4-BE49-F238E27FC236}">
                <a16:creationId xmlns:a16="http://schemas.microsoft.com/office/drawing/2014/main" id="{F7423189-E55D-8372-605E-D086CC472DAC}"/>
              </a:ext>
            </a:extLst>
          </p:cNvPr>
          <p:cNvGrpSpPr/>
          <p:nvPr/>
        </p:nvGrpSpPr>
        <p:grpSpPr>
          <a:xfrm flipH="1">
            <a:off x="8593291" y="4014732"/>
            <a:ext cx="3958912" cy="1908296"/>
            <a:chOff x="-169099" y="495959"/>
            <a:chExt cx="4131648" cy="207853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DAE8F19-E31F-4D0A-2938-278DCCF79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3771" r="-791"/>
            <a:stretch/>
          </p:blipFill>
          <p:spPr>
            <a:xfrm>
              <a:off x="-169099" y="495959"/>
              <a:ext cx="4131648" cy="2078530"/>
            </a:xfrm>
            <a:prstGeom prst="rect">
              <a:avLst/>
            </a:prstGeom>
          </p:spPr>
        </p:pic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B4DD8514-CA4B-8E35-670F-D62354A36447}"/>
                </a:ext>
              </a:extLst>
            </p:cNvPr>
            <p:cNvSpPr/>
            <p:nvPr/>
          </p:nvSpPr>
          <p:spPr>
            <a:xfrm>
              <a:off x="1568128" y="1194152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М</a:t>
              </a:r>
              <a:endPara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6746EA8-D6A5-467A-8DEB-402ED548A1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9562" y="1790206"/>
            <a:ext cx="3020517" cy="3099242"/>
          </a:xfrm>
          <a:prstGeom prst="rect">
            <a:avLst/>
          </a:prstGeom>
          <a:effectLst>
            <a:glow rad="660400">
              <a:schemeClr val="bg1">
                <a:alpha val="5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18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4.58333E-6 0.00023 C 0.01901 -0.00116 0.01953 -0.00139 0.04505 0.00046 C 0.04817 0.00069 0.05065 0.00162 0.05377 0.00208 C 0.05794 0.00231 0.06237 0.00231 0.06666 0.00255 C 0.09335 0.00602 0.07942 0.00532 0.10872 0.00463 C 0.1108 0.0044 0.11302 0.00417 0.1151 0.00417 C 0.11796 0.00417 0.13528 0.00486 0.13867 0.00509 C 0.1444 0.00671 0.14166 0.00648 0.14765 0.00648 " pathEditMode="relative" rAng="0" ptsTypes="AAAAAAAAA">
                                      <p:cBhvr>
                                        <p:cTn id="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65 0.00625 L 0.14765 0.00648 C 0.15898 0.01042 0.15247 0.0088 0.16705 0.01065 L 0.17304 0.01134 L 0.18671 0.01065 C 0.1901 0.01042 0.19778 0.00949 0.20143 0.00903 C 0.21315 0.00555 0.20507 0.00741 0.2289 0.00833 C 0.23346 0.00856 0.23802 0.0088 0.24257 0.00903 C 0.24596 0.00926 0.25364 0.01018 0.25729 0.01065 L 0.27695 0.00903 C 0.28072 0.0088 0.28463 0.00833 0.28867 0.00833 C 0.29882 0.00833 0.30898 0.0088 0.31901 0.00903 C 0.3207 0.00926 0.32239 0.00949 0.32395 0.00972 C 0.3263 0.01042 0.32838 0.01157 0.33085 0.01204 C 0.33307 0.0125 0.33541 0.0125 0.33776 0.01296 C 0.34101 0.0125 0.34427 0.01273 0.34739 0.01204 C 0.34869 0.0118 0.34934 0.01111 0.35039 0.01065 L 0.35351 0.00903 " pathEditMode="relative" rAng="0" ptsTypes="AAAAAAAAAAAAAAAAAA"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51 0.00903 L 0.35351 0.00926 C 0.35742 0.00926 0.36145 0.00995 0.36536 0.00972 C 0.39596 0.00787 0.3496 0.00787 0.37942 0.00671 C 0.39192 0.00625 0.40481 0.00625 0.41731 0.00625 C 0.42213 0.00625 0.42669 0.00671 0.43138 0.00671 C 0.45182 0.00717 0.47226 0.00648 0.49244 0.00741 C 0.49583 0.00741 0.49843 0.00926 0.50143 0.00972 C 0.50546 0.01042 0.50963 0.01042 0.51354 0.01088 C 0.51718 0.01134 0.52083 0.01227 0.5246 0.01296 C 0.53697 0.01088 0.51406 0.01435 0.54257 0.01088 C 0.55989 0.00903 0.54921 0.00903 0.55872 0.00903 " pathEditMode="relative" rAng="0" ptsTypes="AAAAAAAAAAAA">
                                      <p:cBhvr>
                                        <p:cTn id="2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72 0.00903 L 0.55872 0.00926 C 0.59023 0.00717 0.59908 0.00671 0.63841 0.00671 C 0.64192 0.00671 0.66653 0.00856 0.67122 0.00903 C 0.68502 0.01759 0.67278 0.01134 0.70221 0.01134 C 0.70755 0.01134 0.71302 0.01204 0.71835 0.0125 C 0.72096 0.01204 0.72408 0.01227 0.72682 0.01134 C 0.72825 0.01065 0.72903 0.00856 0.73046 0.00787 C 0.73255 0.00671 0.73333 0.00671 0.73528 0.00671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28 0.00671 L 0.73528 0.00694 C 0.7427 0.00486 0.75 0.00116 0.75729 0.00116 C 0.78541 0.00069 0.81328 0.00278 0.84088 0.00486 C 0.847 0.00532 0.85273 0.00764 0.85859 0.00856 C 0.872 0.01042 0.89505 0.01273 0.90989 0.01412 C 0.91393 0.01273 0.91783 0.01018 0.92161 0.01042 C 0.9345 0.01111 0.94388 0.01366 0.9539 0.02153 C 0.95612 0.02315 0.95781 0.02523 0.95976 0.02708 C 0.9621 0.02893 0.96497 0.03055 0.96718 0.03264 C 0.98164 0.0456 0.99062 0.05463 1.00234 0.07153 C 1.00585 0.07639 1.00898 0.08171 1.01263 0.08634 C 1.01679 0.0912 1.022 0.0956 1.02578 0.10116 C 1.02981 0.10648 1.03242 0.11366 1.03606 0.11967 C 1.04049 0.12616 1.07031 0.1662 1.07864 0.18634 C 1.08216 0.19444 1.09244 0.23287 1.09335 0.23634 C 1.09804 0.25116 1.10794 0.28079 1.10794 0.28102 C 1.10924 0.31273 1.11132 0.33217 1.10651 0.36412 C 1.10559 0.3706 1.10234 0.37592 1.10065 0.38264 C 1.09739 0.39722 1.09388 0.4118 1.09179 0.42708 C 1.08541 0.48079 1.09075 0.47083 1.06835 0.51782 C 1.06119 0.53287 1.03828 0.55255 1.02877 0.55486 C 1.02343 0.55602 1.01796 0.55671 1.01263 0.55856 C 1.00286 0.56157 0.9832 0.56967 0.9832 0.56991 C 0.97447 0.5669 0.96588 0.56319 0.9569 0.56227 C 0.89921 0.55602 0.89583 0.56296 0.85416 0.55486 C 0.84296 0.55255 0.8177 0.54514 0.80716 0.5419 C 0.79453 0.5375 0.78177 0.53356 0.76901 0.52893 C 0.76432 0.52708 0.7595 0.52454 0.75442 0.52338 C 0.7483 0.52176 0.71862 0.51944 0.71627 0.51944 C 0.70286 0.51528 0.7082 0.5162 0.68398 0.52153 C 0.68138 0.52199 0.67916 0.52407 0.67669 0.52523 C 0.67057 0.52755 0.66953 0.52708 0.66367 0.52708 " pathEditMode="relative" rAng="0" ptsTypes="AAAAAAAAAAAAAAAAAAAAAAAAAAAAAAAAA">
                                      <p:cBhvr>
                                        <p:cTn id="3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3 L -2.08333E-7 0.00023 C -0.0095 0.00208 -0.0138 0.00324 -0.02318 0.00416 C -0.02695 0.00462 -0.03086 0.00462 -0.03477 0.00486 C -0.06302 0.00625 -0.06315 0.00601 -0.08815 0.00694 C -0.10169 0.00671 -0.1151 0.00694 -0.12852 0.00625 C -0.175 0.00393 -0.1168 0.00416 -0.14727 0.00416 " pathEditMode="relative" rAng="0" ptsTypes="AAAAAAA">
                                      <p:cBhvr>
                                        <p:cTn id="4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88 0.00069 L -0.14388 0.00069 C -0.14909 0.00115 -0.1543 0.00254 -0.1595 0.00254 C -0.16094 0.00254 -0.16732 -0.00047 -0.16888 -0.00116 C -0.18216 4.81481E-6 -0.19531 0.00023 -0.20846 0.00254 C -0.2207 0.00439 -0.22174 0.00532 -0.2293 0.00995 C -0.23477 0.00879 -0.24727 0.00648 -0.25221 0.00625 C -0.26302 0.00532 -0.27383 0.00486 -0.2845 0.00439 C -0.28737 0.003 -0.2901 0.00069 -0.29284 0.00069 C -0.34492 -0.00209 -0.30547 0.00578 -0.3293 0.00069 C -0.33529 0.00277 -0.33294 0.00092 -0.33659 0.00439 " pathEditMode="relative" ptsTypes="AAAAAAAAAAA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659 0.0044 L -0.33659 0.00556 L -0.37669 -0.00231 C -0.38294 -0.0037 -0.38893 -0.00463 -0.39492 -0.00856 C -0.40013 -0.01296 -0.40534 -0.025 -0.41042 -0.03472 C -0.41224 -0.04398 -0.41393 -0.05509 -0.41589 -0.06111 C -0.41836 -0.06921 -0.42135 -0.06921 -0.42396 -0.07407 C -0.42682 -0.08009 -0.42943 -0.08819 -0.43216 -0.09398 C -0.43437 -0.09838 -0.43659 -0.10254 -0.43854 -0.10648 C -0.44492 -0.10509 -0.45143 -0.11018 -0.45768 -0.10023 C -0.46445 -0.09051 -0.47031 -0.06365 -0.47669 -0.04791 C -0.48034 -0.03981 -0.48398 -0.02963 -0.48763 -0.02176 C -0.49961 -0.00046 -0.49258 -0.01065 -0.5095 -0.00231 C -0.5181 -0.03356 -0.50729 0.00162 -0.51862 -0.02176 C -0.51992 -0.025 -0.52096 -0.03264 -0.52227 -0.03472 C -0.52396 -0.03865 -0.52591 -0.03865 -0.5276 -0.04166 C -0.52891 -0.04398 -0.53008 -0.04653 -0.53125 -0.04791 C -0.5487 -0.02754 -0.54245 -0.04166 -0.55026 -0.02176 " pathEditMode="relative" rAng="0" ptsTypes="AAAAAAAAAAAAAAAAAA">
                                      <p:cBhvr>
                                        <p:cTn id="5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0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026 -0.02176 L -0.55026 -0.02153 C -0.56511 -0.0206 -0.57995 -0.02084 -0.59467 -0.01806 C -0.59727 -0.01783 -0.5987 -0.01343 -0.60118 -0.0125 C -0.60847 -0.00996 -0.61602 -0.00996 -0.62331 -0.00857 C -0.62943 -0.00625 -0.63855 -0.00232 -0.64428 -0.00116 C -0.65079 -0.00023 -0.6573 2.59259E-6 -0.66381 0.00092 C -0.66563 0.00139 -0.66732 0.00208 -0.66901 0.00278 C -0.67631 0.00463 -0.68073 0.00509 -0.68855 0.00648 C -0.69115 0.00949 -0.69362 0.01342 -0.69636 0.01597 C -0.69883 0.01782 -0.7017 0.01805 -0.70417 0.01967 C -0.7056 0.02037 -0.70678 0.02199 -0.70808 0.02361 C -0.73047 0.01736 -0.72227 0.02083 -0.73282 0.01597 " pathEditMode="relative" rAng="0" ptsTypes="AAAAAAAAAAAAA"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8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3.54167E-6 0.00024 C 0.01901 -0.00115 0.01953 -0.00139 0.04505 0.00047 C 0.04817 0.0007 0.05065 0.00162 0.05377 0.00209 C 0.05794 0.00232 0.06237 0.00232 0.06666 0.00255 C 0.09336 0.00602 0.07942 0.00533 0.10872 0.00463 C 0.1108 0.0044 0.11302 0.00417 0.1151 0.00417 C 0.11797 0.00417 0.13528 0.00486 0.13867 0.0051 C 0.1444 0.00672 0.14166 0.00649 0.14765 0.00649 " pathEditMode="relative" rAng="0" ptsTypes="AAAAAAAAA">
                                      <p:cBhvr>
                                        <p:cTn id="7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65 0.00625 L 0.14765 0.00649 C 0.15898 0.01042 0.15247 0.0088 0.16705 0.01065 L 0.17304 0.01135 L 0.18672 0.01065 C 0.1901 0.01042 0.19778 0.00949 0.20143 0.00903 C 0.21315 0.00556 0.20507 0.00741 0.2289 0.00834 C 0.23346 0.00857 0.23802 0.0088 0.24257 0.00903 C 0.24596 0.00926 0.25364 0.01019 0.25729 0.01065 L 0.27695 0.00903 C 0.28073 0.0088 0.28463 0.00834 0.28867 0.00834 C 0.29882 0.00834 0.30898 0.0088 0.31901 0.00903 C 0.3207 0.00926 0.32239 0.00949 0.32395 0.00973 C 0.3263 0.01042 0.32838 0.01158 0.33086 0.01204 C 0.33307 0.0125 0.33541 0.0125 0.33776 0.01297 C 0.34101 0.0125 0.34427 0.01274 0.34739 0.01204 C 0.34869 0.01181 0.34935 0.01111 0.35039 0.01065 L 0.35351 0.00903 " pathEditMode="relative" rAng="0" ptsTypes="AAAAAAAAAAAAAAAAAA">
                                      <p:cBhvr>
                                        <p:cTn id="7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51 0.00903 L 0.35351 0.00926 C 0.35742 0.00926 0.36145 0.00996 0.36536 0.00973 C 0.39596 0.00787 0.34961 0.00787 0.37942 0.00672 C 0.39192 0.00625 0.40481 0.00625 0.41731 0.00625 C 0.42213 0.00625 0.42669 0.00672 0.43138 0.00672 C 0.45182 0.00718 0.47226 0.00649 0.49244 0.00741 C 0.49583 0.00741 0.49843 0.00926 0.50143 0.00973 C 0.50547 0.01042 0.50963 0.01042 0.51354 0.01088 C 0.51718 0.01135 0.52083 0.01227 0.52461 0.01297 C 0.53698 0.01088 0.51406 0.01436 0.54257 0.01088 C 0.55989 0.00903 0.54922 0.00903 0.55872 0.00903 " pathEditMode="relative" rAng="0" ptsTypes="AAAAAAAAAAAA">
                                      <p:cBhvr>
                                        <p:cTn id="8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72 0.00903 L 0.55872 0.00926 C 0.59023 0.00718 0.59909 0.00672 0.63841 0.00672 C 0.64192 0.00672 0.66653 0.00857 0.67122 0.00903 C 0.68502 0.0176 0.67278 0.01135 0.70221 0.01135 C 0.70755 0.01135 0.71302 0.01204 0.71836 0.0125 C 0.72096 0.01204 0.72409 0.01227 0.72682 0.01135 C 0.72825 0.01065 0.72903 0.00857 0.73047 0.00787 C 0.73255 0.00672 0.73333 0.00672 0.73528 0.00672 " pathEditMode="relative" rAng="0" ptsTypes="AAAAAAAAA">
                                      <p:cBhvr>
                                        <p:cTn id="8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28 0.00672 L 0.73528 0.00695 C 0.7427 0.00486 0.75 0.00116 0.75729 0.00116 C 0.78541 0.0007 0.81328 0.00278 0.84088 0.00486 C 0.847 0.00533 0.85273 0.00764 0.85859 0.00857 C 0.872 0.01042 0.89505 0.01274 0.90989 0.01412 C 0.91393 0.01274 0.91784 0.01019 0.92161 0.01042 C 0.9345 0.01111 0.94388 0.01366 0.9539 0.02153 C 0.95612 0.02315 0.95781 0.02524 0.95976 0.02709 C 0.96211 0.02894 0.96497 0.03056 0.96718 0.03264 C 0.98164 0.04561 0.99062 0.05463 1.00234 0.07153 C 1.00586 0.07639 1.00898 0.08172 1.01263 0.08635 C 1.01679 0.09121 1.022 0.09561 1.02578 0.10116 C 1.02981 0.10649 1.03242 0.11366 1.03606 0.11968 C 1.04049 0.12616 1.07031 0.16621 1.07864 0.18635 C 1.08216 0.19445 1.09244 0.23287 1.09336 0.23635 C 1.09804 0.25116 1.10794 0.28079 1.10794 0.28102 C 1.10924 0.31274 1.11132 0.33218 1.10651 0.36412 C 1.1056 0.37061 1.10234 0.37593 1.10065 0.38264 C 1.09739 0.39723 1.09388 0.41181 1.09179 0.42709 C 1.08541 0.48079 1.09075 0.47084 1.06836 0.51783 C 1.06119 0.53287 1.03828 0.55255 1.02877 0.55486 C 1.02343 0.55602 1.01797 0.55672 1.01263 0.55857 C 1.00286 0.56158 0.9832 0.56968 0.9832 0.56991 C 0.97448 0.5669 0.96588 0.5632 0.9569 0.56227 C 0.89922 0.55602 0.89583 0.56297 0.85416 0.55486 C 0.84297 0.55255 0.8177 0.54514 0.80716 0.5419 C 0.79453 0.5375 0.78177 0.53357 0.76901 0.52894 C 0.76432 0.52709 0.7595 0.52454 0.75442 0.52338 C 0.7483 0.52176 0.71862 0.51945 0.71627 0.51945 C 0.70286 0.51528 0.7082 0.51621 0.68398 0.52153 C 0.68138 0.52199 0.67916 0.52408 0.67669 0.52524 C 0.67057 0.52755 0.66953 0.52709 0.66367 0.52709 " pathEditMode="relative" rAng="0" ptsTypes="AAAAAAAAAAAAAAAAAAAAAAAAAAAAAAAAA">
                                      <p:cBhvr>
                                        <p:cTn id="8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23 L 2.5E-6 0.00046 C -0.00951 0.00208 -0.0138 0.00324 -0.02318 0.00416 C -0.02696 0.00463 -0.03086 0.00463 -0.03477 0.00486 C -0.06302 0.00625 -0.06315 0.00601 -0.08815 0.00694 C -0.1017 0.00671 -0.11511 0.00694 -0.12852 0.00625 C -0.175 0.00393 -0.1168 0.00416 -0.14727 0.00416 " pathEditMode="relative" rAng="0" ptsTypes="AAAAAAA">
                                      <p:cBhvr>
                                        <p:cTn id="10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88 0.00069 L -0.14388 0.00092 C -0.14909 0.00115 -0.1543 0.00254 -0.15951 0.00254 C -0.16094 0.00254 -0.16732 -0.00047 -0.16888 -0.00116 C -0.18216 4.07407E-6 -0.19531 0.00023 -0.20847 0.00254 C -0.22071 0.00439 -0.22175 0.00532 -0.2293 0.00995 C -0.23477 0.00879 -0.24727 0.00648 -0.25222 0.00625 C -0.26302 0.00532 -0.27383 0.00486 -0.28451 0.00439 C -0.28737 0.00301 -0.29011 0.00069 -0.29284 0.00069 C -0.34492 -0.00209 -0.30547 0.00578 -0.3293 0.00069 C -0.33529 0.00277 -0.33295 0.00092 -0.33659 0.00439 " pathEditMode="relative" rAng="0" ptsTypes="AAAAAAAAAAA">
                                      <p:cBhvr>
                                        <p:cTn id="10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659 0.00439 L -0.33659 0.00555 L -0.3767 -0.00232 C -0.38295 -0.00371 -0.38893 -0.00463 -0.39492 -0.00857 C -0.40013 -0.01297 -0.40534 -0.025 -0.41042 -0.03473 C -0.41224 -0.04399 -0.41393 -0.0551 -0.41589 -0.06112 C -0.41836 -0.06922 -0.42136 -0.06922 -0.42396 -0.07408 C -0.42683 -0.0801 -0.42943 -0.0882 -0.43216 -0.09399 C -0.43438 -0.09838 -0.43659 -0.10255 -0.43854 -0.10649 C -0.44492 -0.1051 -0.45143 -0.11019 -0.45768 -0.10024 C -0.46446 -0.09051 -0.47031 -0.06366 -0.4767 -0.04792 C -0.48034 -0.03982 -0.48399 -0.02963 -0.48763 -0.02176 C -0.49961 -0.00047 -0.49258 -0.01065 -0.50951 -0.00232 C -0.5181 -0.03357 -0.50729 0.00162 -0.51862 -0.02176 C -0.51992 -0.025 -0.52097 -0.03264 -0.52227 -0.03473 C -0.52396 -0.03866 -0.52591 -0.03866 -0.52761 -0.04167 C -0.52891 -0.04399 -0.53008 -0.04653 -0.53125 -0.04792 C -0.5487 -0.02755 -0.54245 -0.04167 -0.55026 -0.02176 " pathEditMode="relative" rAng="0" ptsTypes="AAAAAAAAAAAAAAAAAA">
                                      <p:cBhvr>
                                        <p:cTn id="10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0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026 -0.02176 L -0.55026 -0.02153 C -0.56511 -0.02061 -0.57995 -0.02084 -0.59466 -0.01806 C -0.59727 -0.01783 -0.5987 -0.01343 -0.60117 -0.0125 C -0.60847 -0.00996 -0.61602 -0.00996 -0.62331 -0.00857 C -0.62943 -0.00625 -0.63854 -0.00232 -0.64427 -0.00116 C -0.65078 -0.00024 -0.65729 4.07407E-6 -0.6638 0.00092 C -0.66563 0.00138 -0.66732 0.00208 -0.66901 0.00277 C -0.6763 0.00463 -0.68073 0.00509 -0.68854 0.00648 C -0.69115 0.00949 -0.69362 0.01342 -0.69636 0.01597 C -0.69883 0.01782 -0.7017 0.01805 -0.70417 0.01967 C -0.7056 0.02037 -0.70677 0.02199 -0.70808 0.02361 C -0.73047 0.01736 -0.72227 0.02083 -0.73281 0.01597 " pathEditMode="relative" rAng="0" ptsTypes="AAAAAAAAAAAAA">
                                      <p:cBhvr>
                                        <p:cTn id="1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8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-4.79167E-6 0.00023 C 0.01902 -0.00116 0.01954 -0.00139 0.04506 0.00046 C 0.04818 0.0007 0.05066 0.00162 0.05378 0.00208 C 0.05795 0.00232 0.06237 0.00232 0.06667 0.00255 C 0.09336 0.00602 0.07943 0.00533 0.10873 0.00463 C 0.11081 0.0044 0.11303 0.00417 0.11511 0.00417 C 0.11797 0.00417 0.13529 0.00486 0.13868 0.00509 C 0.14441 0.00671 0.14167 0.00648 0.14766 0.00648 " pathEditMode="relative" rAng="0" ptsTypes="AAAAAAAAA">
                                      <p:cBhvr>
                                        <p:cTn id="1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66 0.00625 L 0.14766 0.00648 C 0.15899 0.01042 0.15248 0.0088 0.16706 0.01065 L 0.17305 0.01134 L 0.18672 0.01065 C 0.19011 0.01042 0.19779 0.00949 0.20144 0.00903 C 0.21316 0.00556 0.20508 0.00741 0.22891 0.00833 C 0.23347 0.00857 0.23803 0.0088 0.24258 0.00903 C 0.24597 0.00926 0.25365 0.01019 0.2573 0.01065 L 0.27696 0.00903 C 0.28073 0.0088 0.28464 0.00833 0.28868 0.00833 C 0.29883 0.00833 0.30899 0.0088 0.31902 0.00903 C 0.32071 0.00926 0.3224 0.00949 0.32396 0.00972 C 0.32631 0.01042 0.32839 0.01158 0.33086 0.01204 C 0.33308 0.0125 0.33542 0.0125 0.33777 0.01296 C 0.34102 0.0125 0.34428 0.01273 0.3474 0.01204 C 0.3487 0.01181 0.34935 0.01111 0.3504 0.01065 L 0.35352 0.00903 " pathEditMode="relative" rAng="0" ptsTypes="AAAAAAAAAAAAAAAAAA">
                                      <p:cBhvr>
                                        <p:cTn id="1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52 0.00903 L 0.35352 0.00926 C 0.35743 0.00926 0.36146 0.00995 0.36537 0.00972 C 0.39597 0.00787 0.34961 0.00787 0.37943 0.00671 C 0.39193 0.00625 0.40482 0.00625 0.41732 0.00625 C 0.42214 0.00625 0.4267 0.00671 0.43139 0.00671 C 0.45183 0.00718 0.47227 0.00648 0.49245 0.00741 C 0.49584 0.00741 0.49844 0.00926 0.50144 0.00972 C 0.50547 0.01042 0.50964 0.01042 0.51355 0.01088 C 0.51719 0.01134 0.52084 0.01227 0.52461 0.01296 C 0.53698 0.01088 0.51407 0.01435 0.54258 0.01088 C 0.5599 0.00903 0.54922 0.00903 0.55873 0.00903 " pathEditMode="relative" rAng="0" ptsTypes="AAAAAAAAAAAA">
                                      <p:cBhvr>
                                        <p:cTn id="1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73 0.00903 L 0.55873 0.00926 C 0.59024 0.00718 0.59909 0.00671 0.63842 0.00671 C 0.64193 0.00671 0.66654 0.00857 0.67123 0.00903 C 0.68503 0.01759 0.67279 0.01134 0.70222 0.01134 C 0.70756 0.01134 0.71303 0.01204 0.71836 0.0125 C 0.72097 0.01204 0.72409 0.01227 0.72683 0.01134 C 0.72826 0.01065 0.72904 0.00857 0.73047 0.00787 C 0.73256 0.00671 0.73334 0.00671 0.73529 0.00671 " pathEditMode="relative" rAng="0" ptsTypes="AAAAAAAAA">
                                      <p:cBhvr>
                                        <p:cTn id="1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29 0.00671 L 0.73529 0.00695 C 0.74271 0.00486 0.75 0.00116 0.7573 0.00116 C 0.78542 0.0007 0.81329 0.00278 0.84089 0.00486 C 0.84701 0.00533 0.85274 0.00764 0.8586 0.00857 C 0.87201 0.01042 0.89506 0.01273 0.9099 0.01412 C 0.91394 0.01273 0.91784 0.01019 0.92162 0.01042 C 0.93451 0.01111 0.94389 0.01366 0.95391 0.02153 C 0.95612 0.02315 0.95782 0.02523 0.95977 0.02708 C 0.96211 0.02894 0.96498 0.03056 0.96719 0.03264 C 0.98165 0.0456 0.99063 0.05463 1.00235 0.07153 C 1.00586 0.07639 1.00899 0.08171 1.01264 0.08634 C 1.0168 0.0912 1.02201 0.0956 1.02579 0.10116 C 1.02982 0.10648 1.03243 0.11366 1.03607 0.11968 C 1.0405 0.12616 1.07032 0.1662 1.07865 0.18634 C 1.08217 0.19445 1.09245 0.23287 1.09336 0.23634 C 1.09805 0.25116 1.10795 0.28079 1.10795 0.28102 C 1.10925 0.31273 1.11133 0.33218 1.10652 0.36412 C 1.1056 0.3706 1.10235 0.37593 1.10066 0.38264 C 1.0974 0.39722 1.09389 0.41181 1.0918 0.42708 C 1.08542 0.48079 1.09076 0.47083 1.06836 0.51783 C 1.0612 0.53287 1.03829 0.55255 1.02878 0.55486 C 1.02344 0.55602 1.01797 0.55671 1.01264 0.55857 C 1.00287 0.56158 0.98321 0.56968 0.98321 0.56991 C 0.97448 0.5669 0.96589 0.5632 0.95691 0.56227 C 0.89922 0.55602 0.89584 0.56296 0.85417 0.55486 C 0.84297 0.55255 0.81771 0.54514 0.80717 0.5419 C 0.79454 0.5375 0.78178 0.53357 0.76902 0.52894 C 0.76433 0.52708 0.75951 0.52454 0.75443 0.52338 C 0.74831 0.52176 0.71862 0.51945 0.71628 0.51945 C 0.70287 0.51528 0.70821 0.5162 0.68399 0.52153 C 0.68139 0.52199 0.67917 0.52408 0.6767 0.52523 C 0.67058 0.52755 0.66954 0.52708 0.66368 0.52708 " pathEditMode="relative" rAng="0" ptsTypes="AAAAAAAAAAAAAAAAAAAAAAAAAAAAAAAAA">
                                      <p:cBhvr>
                                        <p:cTn id="14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23 L -1.66667E-6 0.00046 C -0.0095 0.00208 -0.0138 0.00324 -0.02318 0.00416 C -0.02695 0.00462 -0.03086 0.00462 -0.03476 0.00486 C -0.06302 0.00625 -0.06315 0.00601 -0.08815 0.00694 C -0.10169 0.00671 -0.1151 0.00694 -0.12851 0.00625 C -0.175 0.00393 -0.1168 0.00416 -0.14726 0.00416 " pathEditMode="relative" rAng="0" ptsTypes="AAAAA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88 0.00069 L -0.14388 0.00092 C -0.14909 0.00115 -0.1543 0.00254 -0.1595 0.00254 C -0.16094 0.00254 -0.16732 -0.00047 -0.16888 -0.00116 C -0.18216 4.81481E-6 -0.19531 0.00023 -0.20846 0.00254 C -0.2207 0.00439 -0.22174 0.00532 -0.2293 0.00995 C -0.23476 0.00879 -0.24726 0.00648 -0.25221 0.00625 C -0.26302 0.00532 -0.27383 0.00486 -0.2845 0.00439 C -0.28737 0.003 -0.2901 0.00069 -0.29284 0.00069 C -0.34492 -0.00209 -0.30547 0.00578 -0.3293 0.00069 C -0.33528 0.00277 -0.33294 0.00092 -0.33659 0.00439 " pathEditMode="relative" rAng="0" ptsTypes="AAAAAAAAAAA">
                                      <p:cBhvr>
                                        <p:cTn id="16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659 0.00439 L -0.33659 0.00555 L -0.37669 -0.00232 C -0.38294 -0.00371 -0.38893 -0.00463 -0.39492 -0.00857 C -0.40013 -0.01297 -0.40534 -0.025 -0.41041 -0.03473 C -0.41224 -0.04399 -0.41393 -0.0551 -0.41588 -0.06112 C -0.41836 -0.06922 -0.42135 -0.06922 -0.42396 -0.07408 C -0.42682 -0.0801 -0.42943 -0.0882 -0.43216 -0.09399 C -0.43437 -0.09838 -0.43659 -0.10255 -0.43854 -0.10649 C -0.44492 -0.1051 -0.45143 -0.11019 -0.45768 -0.10024 C -0.46445 -0.09051 -0.47031 -0.06366 -0.47669 -0.04792 C -0.48034 -0.03982 -0.48398 -0.02963 -0.48763 -0.02176 C -0.49961 -0.00047 -0.49258 -0.01065 -0.5095 -0.00232 C -0.5181 -0.03357 -0.50729 0.00162 -0.51862 -0.02176 C -0.51992 -0.025 -0.52096 -0.03264 -0.52226 -0.03473 C -0.52396 -0.03866 -0.52591 -0.03866 -0.5276 -0.04167 C -0.5289 -0.04399 -0.53008 -0.04653 -0.53125 -0.04792 C -0.5487 -0.02755 -0.54245 -0.04167 -0.55026 -0.02176 " pathEditMode="relative" rAng="0" ptsTypes="AAAAAAAAAAAAAAAAAA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0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026 -0.02176 L -0.55026 -0.02153 C -0.5651 -0.02061 -0.57995 -0.02084 -0.59466 -0.01806 C -0.59726 -0.01783 -0.5987 -0.01343 -0.60117 -0.0125 C -0.60846 -0.00996 -0.61601 -0.00996 -0.62331 -0.00857 C -0.62943 -0.00625 -0.63854 -0.00232 -0.64427 -0.00116 C -0.65078 -0.00024 -0.65729 4.81481E-6 -0.6638 0.00092 C -0.66562 0.00138 -0.66732 0.00208 -0.66901 0.00277 C -0.6763 0.00462 -0.68073 0.00509 -0.68854 0.00648 C -0.69114 0.00949 -0.69362 0.01342 -0.69635 0.01597 C -0.69883 0.01782 -0.70169 0.01805 -0.70416 0.01967 C -0.7056 0.02037 -0.70677 0.02199 -0.70807 0.02361 C -0.73047 0.01736 -0.72226 0.02083 -0.73281 0.01597 " pathEditMode="relative" rAng="0" ptsTypes="AAAAAAAAAAAAA">
                                      <p:cBhvr>
                                        <p:cTn id="17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8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00023 C 0.01901 -0.00116 0.01953 -0.00139 0.04506 0.00046 C 0.04818 0.0007 0.05065 0.00162 0.05378 0.00208 C 0.05795 0.00232 0.06237 0.00232 0.06667 0.00255 C 0.09336 0.00602 0.07943 0.00533 0.10873 0.00463 C 0.11081 0.0044 0.11302 0.00417 0.11511 0.00417 C 0.11797 0.00417 0.13529 0.00486 0.13868 0.00509 C 0.1444 0.00671 0.14167 0.00648 0.14766 0.00648 " pathEditMode="relative" rAng="0" ptsTypes="AAAAAAAAA">
                                      <p:cBhvr>
                                        <p:cTn id="1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66 0.00625 L 0.14766 0.00648 C 0.15899 0.01042 0.15248 0.0088 0.16706 0.01065 L 0.17305 0.01134 L 0.18672 0.01065 C 0.19011 0.01042 0.19779 0.00949 0.20144 0.00903 C 0.21315 0.00556 0.20508 0.00741 0.22891 0.00833 C 0.23347 0.00857 0.23802 0.0088 0.24258 0.00903 C 0.24597 0.00926 0.25365 0.01019 0.2573 0.01065 L 0.27696 0.00903 C 0.28073 0.0088 0.28464 0.00833 0.28868 0.00833 C 0.29883 0.00833 0.30899 0.0088 0.31901 0.00903 C 0.32071 0.00926 0.3224 0.00949 0.32396 0.00972 C 0.32631 0.01042 0.32839 0.01158 0.33086 0.01204 C 0.33308 0.0125 0.33542 0.0125 0.33776 0.01296 C 0.34102 0.0125 0.34427 0.01273 0.3474 0.01204 C 0.3487 0.01181 0.34935 0.01111 0.35039 0.01065 L 0.35352 0.00903 " pathEditMode="relative" rAng="0" ptsTypes="AAAAAAAAAAAAAAAAAA">
                                      <p:cBhvr>
                                        <p:cTn id="19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52 0.00903 L 0.35352 0.00926 C 0.35743 0.00926 0.36146 0.00995 0.36537 0.00972 C 0.39597 0.00787 0.34961 0.00787 0.37943 0.00671 C 0.39193 0.00625 0.40482 0.00625 0.41732 0.00625 C 0.42214 0.00625 0.4267 0.00671 0.43138 0.00671 C 0.45183 0.00718 0.47227 0.00648 0.49245 0.00741 C 0.49584 0.00741 0.49844 0.00926 0.50144 0.00972 C 0.50547 0.01042 0.50964 0.01042 0.51355 0.01088 C 0.51719 0.01134 0.52084 0.01227 0.52461 0.01296 C 0.53698 0.01088 0.51407 0.01435 0.54258 0.01088 C 0.5599 0.00903 0.54922 0.00903 0.55873 0.00903 " pathEditMode="relative" rAng="0" ptsTypes="AAAAAAAAAAAA">
                                      <p:cBhvr>
                                        <p:cTn id="1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73 0.00903 L 0.55873 0.00926 C 0.59024 0.00718 0.59909 0.00671 0.63841 0.00671 C 0.64193 0.00671 0.66654 0.00857 0.67123 0.00903 C 0.68503 0.01759 0.67279 0.01134 0.70222 0.01134 C 0.70756 0.01134 0.71302 0.01204 0.71836 0.0125 C 0.72097 0.01204 0.72409 0.01227 0.72683 0.01134 C 0.72826 0.01065 0.72904 0.00857 0.73047 0.00787 C 0.73256 0.00671 0.73334 0.00671 0.73529 0.00671 " pathEditMode="relative" rAng="0" ptsTypes="AAAAAAAAA">
                                      <p:cBhvr>
                                        <p:cTn id="2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29 0.00671 L 0.73529 0.00695 C 0.74271 0.00486 0.75 0.00116 0.7573 0.00116 C 0.78542 0.0007 0.81328 0.00278 0.84089 0.00486 C 0.84701 0.00533 0.85274 0.00764 0.8586 0.00857 C 0.87201 0.01042 0.89506 0.01273 0.9099 0.01412 C 0.91394 0.01273 0.91784 0.01019 0.92162 0.01042 C 0.93451 0.01111 0.94388 0.01366 0.95391 0.02153 C 0.95612 0.02315 0.95782 0.02523 0.95977 0.02708 C 0.96211 0.02894 0.96498 0.03056 0.96719 0.03264 C 0.98164 0.0456 0.99063 0.05463 1.00235 0.07153 C 1.00586 0.07639 1.00899 0.08171 1.01263 0.08634 C 1.0168 0.0912 1.02201 0.0956 1.02578 0.10116 C 1.02982 0.10648 1.03243 0.11366 1.03607 0.11968 C 1.0405 0.12616 1.07032 0.1662 1.07865 0.18634 C 1.08216 0.19445 1.09245 0.23287 1.09336 0.23634 C 1.09805 0.25116 1.10795 0.28079 1.10795 0.28102 C 1.10925 0.31273 1.11133 0.33218 1.10651 0.36412 C 1.1056 0.3706 1.10235 0.37593 1.10065 0.38264 C 1.0974 0.39722 1.09388 0.41181 1.0918 0.42708 C 1.08542 0.48079 1.09076 0.47083 1.06836 0.51783 C 1.0612 0.53287 1.03828 0.55255 1.02878 0.55486 C 1.02344 0.55602 1.01797 0.55671 1.01263 0.55857 C 1.00287 0.56158 0.98321 0.56968 0.98321 0.56991 C 0.97448 0.5669 0.96589 0.5632 0.9569 0.56227 C 0.89922 0.55602 0.89584 0.56296 0.85417 0.55486 C 0.84297 0.55255 0.81771 0.54514 0.80716 0.5419 C 0.79453 0.5375 0.78177 0.53357 0.76901 0.52894 C 0.76433 0.52708 0.75951 0.52454 0.75443 0.52338 C 0.74831 0.52176 0.71862 0.51945 0.71628 0.51945 C 0.70287 0.51528 0.70821 0.5162 0.68399 0.52153 C 0.68138 0.52199 0.67917 0.52408 0.6767 0.52523 C 0.67058 0.52755 0.66953 0.52708 0.66368 0.52708 " pathEditMode="relative" rAng="0" ptsTypes="AAAAAAAAAAAAAAAAAAAAAAAAAAAAAAAAA">
                                      <p:cBhvr>
                                        <p:cTn id="20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23 L 2.5E-6 0.00046 C -0.00951 0.00208 -0.0138 0.00324 -0.02318 0.00416 C -0.02696 0.00463 -0.03086 0.00463 -0.03477 0.00486 C -0.06302 0.00625 -0.06315 0.00602 -0.08815 0.00694 C -0.1017 0.00671 -0.11511 0.00694 -0.12852 0.00625 C -0.175 0.00393 -0.1168 0.00416 -0.14727 0.00416 " pathEditMode="relative" rAng="0" ptsTypes="AAAAAAA">
                                      <p:cBhvr>
                                        <p:cTn id="2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88 0.00069 L -0.14388 0.00092 C -0.14909 0.00115 -0.1543 0.00254 -0.15951 0.00254 C -0.16094 0.00254 -0.16732 -0.00047 -0.16888 -0.00116 C -0.18216 2.96296E-6 -0.19531 0.00023 -0.20847 0.00254 C -0.22071 0.0044 -0.22175 0.00532 -0.2293 0.00995 C -0.23477 0.00879 -0.24727 0.00648 -0.25222 0.00625 C -0.26302 0.00532 -0.27383 0.00486 -0.28451 0.0044 C -0.28737 0.00301 -0.29011 0.00069 -0.29284 0.00069 C -0.34492 -0.00209 -0.30547 0.00578 -0.3293 0.00069 C -0.33529 0.00277 -0.33295 0.00092 -0.33659 0.0044 " pathEditMode="relative" rAng="0" ptsTypes="AAAAAAAAAAA">
                                      <p:cBhvr>
                                        <p:cTn id="2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659 0.0044 L -0.33659 0.00555 L -0.3767 -0.00232 C -0.38295 -0.00371 -0.38893 -0.00463 -0.39492 -0.00857 C -0.40013 -0.01297 -0.40534 -0.025 -0.41042 -0.03473 C -0.41224 -0.04398 -0.41393 -0.0551 -0.41589 -0.06111 C -0.41836 -0.06922 -0.42136 -0.06922 -0.42396 -0.07408 C -0.42683 -0.0801 -0.42943 -0.0882 -0.43216 -0.09398 C -0.43438 -0.09838 -0.43659 -0.10255 -0.43854 -0.10648 C -0.44492 -0.1051 -0.45143 -0.11019 -0.45768 -0.10023 C -0.46446 -0.09051 -0.47031 -0.06366 -0.4767 -0.04792 C -0.48034 -0.03982 -0.48399 -0.02963 -0.48763 -0.02176 C -0.49961 -0.00047 -0.49258 -0.01065 -0.50951 -0.00232 C -0.5181 -0.03357 -0.50729 0.00162 -0.51862 -0.02176 C -0.51992 -0.025 -0.52097 -0.03264 -0.52227 -0.03473 C -0.52396 -0.03866 -0.52591 -0.03866 -0.52761 -0.04167 C -0.52891 -0.04398 -0.53008 -0.04653 -0.53125 -0.04792 C -0.5487 -0.02755 -0.54245 -0.04167 -0.55026 -0.02176 " pathEditMode="relative" rAng="0" ptsTypes="AAAAAAAAAAAAAAAAAA">
                                      <p:cBhvr>
                                        <p:cTn id="2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0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026 -0.02176 L -0.55026 -0.02153 C -0.56511 -0.0206 -0.57995 -0.02084 -0.59466 -0.01806 C -0.59727 -0.01783 -0.5987 -0.01343 -0.60117 -0.0125 C -0.60847 -0.00996 -0.61602 -0.00996 -0.62331 -0.00857 C -0.62943 -0.00625 -0.63854 -0.00232 -0.64427 -0.00116 C -0.65078 -0.00023 -0.65729 2.96296E-6 -0.6638 0.00092 C -0.66563 0.00139 -0.66732 0.00208 -0.66901 0.00277 C -0.6763 0.00463 -0.68073 0.00509 -0.68854 0.00648 C -0.69115 0.00949 -0.69362 0.01342 -0.69636 0.01597 C -0.69883 0.01782 -0.7017 0.01805 -0.70417 0.01967 C -0.7056 0.02037 -0.70677 0.02199 -0.70808 0.02361 C -0.73047 0.01736 -0.72227 0.02083 -0.73281 0.01597 " pathEditMode="relative" rAng="0" ptsTypes="AAAAAAAAAAAAA">
                                      <p:cBhvr>
                                        <p:cTn id="2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8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16</Words>
  <Application>Microsoft Office PowerPoint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Александра Мирнова</dc:creator>
  <cp:lastModifiedBy>Олександра Кириченко</cp:lastModifiedBy>
  <cp:revision>14</cp:revision>
  <dcterms:created xsi:type="dcterms:W3CDTF">2025-04-02T10:56:37Z</dcterms:created>
  <dcterms:modified xsi:type="dcterms:W3CDTF">2025-08-10T11:42:06Z</dcterms:modified>
</cp:coreProperties>
</file>