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599"/>
  </p:normalViewPr>
  <p:slideViewPr>
    <p:cSldViewPr snapToGrid="0" showGuides="1">
      <p:cViewPr varScale="1">
        <p:scale>
          <a:sx n="88" d="100"/>
          <a:sy n="88" d="100"/>
        </p:scale>
        <p:origin x="848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CA2A57-2DB2-CF62-9F0A-2172ED6028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9D0EC11-6E14-908D-8002-79B932C455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C46CB9-02F8-7511-F804-8B85B54FB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3F1E4FB-B129-F80F-EFFB-EE1AEA7BE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3D2519C-5851-F01F-BE80-FC81C097D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47966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D90292-56D9-BD75-D982-9A9AE0EB8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9BE2F79-1C35-91FA-9CD1-B9C410279B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F57107-8644-9475-A9CC-12C5BA024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9DDFDA9-4A44-69FE-F49E-B85EAE0FB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608E4B-1E08-6B13-C8C4-A9888A15F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61731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63CC156-F59B-6D4A-3A75-BF1B40FE22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E5CBCF2-38C9-D122-EEB2-9ED745E80E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50AB9AE-44E2-E415-1047-B1EC0591A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01D54D7-75BD-4BDF-5FFF-FFB520AEA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D25FAF-CDAA-8FF2-3FED-DA66050AA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18458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4CC912-3FA8-34B6-8CB1-9A0FB51F9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72109E-1BD2-AF56-6C30-1512EA87B1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4DC19CC-41D4-D736-F11C-97B8DE3C6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9D83A5-E1CD-B876-9846-2B24F3609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566A0E-1C18-BFE7-7BF2-7F0F87671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51447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A33046-5C1D-25FD-AAD5-7C0F460B1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01BC7EC-8EAC-6E3C-CE22-B956BEEFC3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CC3E9E9-33C8-810D-993B-43B30C773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DF2D0A1-09E9-34EB-1A45-2744F1CD8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C2C73E-AF62-2629-5041-1F0B4BC55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64032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B06BD0-39C2-83A0-1749-7FDA2AE6B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D528F23-3660-ECA2-73BE-E5298D9AD3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A7CA4C2-BAA8-A8BD-A943-CD7A6C0AFF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C436707-62FF-E770-1173-CA891D47D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73B7B51-2944-FB16-17EA-B0D43BFB0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6B0B263-2A0C-46C7-6673-A3C54D6F5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94951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8DBF50-4B94-54C5-9872-59D7F2C64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9D55AC6-2B91-0838-729D-4684F8F80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924F0DF-FA45-3FBF-534D-E0C8D82A49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EB7F4F2-49F4-D6BC-1B74-77E3FDB0C9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DC8D1B2-B774-46F4-E33D-D95D15C360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CEE8403-6FE5-EEB8-635A-C9BE3676E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FBB6058-F2BA-347C-E5F1-C235FDD0F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671C15D-A8AF-70BE-EA57-D93C972EA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83840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704016-0AA8-11DA-552F-4912B90A4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1B4853D-6919-5CD4-7659-67AA3CA68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9057E88-B7CC-9020-5DB8-4D0A10509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01526B1-959F-013C-A217-DDD7774E6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62961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1A7A99A-22B9-D401-A0F7-DB38220FA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0A9F497-C8DE-C6CB-4968-5B7414389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19F9CB2-E0AC-039C-1411-8BC14E16F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8604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1A88B2-65E4-BE2F-C412-A7597847D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6D14F3-3E54-B4CA-3E39-0EC14D724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68B75A2-8A23-7B6A-53B9-E81A06824F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44C887C-8007-DCD4-07C5-F93DE42A5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ADCA316-5B49-BAD4-97C9-A92BBC7E8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38853DB-884C-F73D-FA18-433ECB3E7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09815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DA5A77-81AE-0952-265B-21DBF69AA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04D9F1F-0BC1-404A-E7AD-DECBDF0DC9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DEA3C2B-F1FC-2E6A-E498-6BD2DD1F9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8E29B5-2A3E-FEB1-0927-271402E03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BF795A0-21CC-D150-0809-7791B427F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4BDCBED-4EB7-1DFA-AA10-0C88CBEA8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63599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ED3CC3-23AC-DD75-404B-37A41AE5D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9E35AA2-4B16-63D5-DE5A-856345982B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B9574DB-CD5C-9D4A-8DEA-71A7338F62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A48889-6AED-F361-E485-D15734FEF5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ED1977C-A0A4-545F-E5E8-DBB9142347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97356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2sMe1qOipDQ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Мультимедиа в Интернете 3" descr="Капитан Краб: &quot;Бодрилка&quot;. Физминутка для детей">
            <a:hlinkClick r:id="" action="ppaction://media"/>
            <a:extLst>
              <a:ext uri="{FF2B5EF4-FFF2-40B4-BE49-F238E27FC236}">
                <a16:creationId xmlns:a16="http://schemas.microsoft.com/office/drawing/2014/main" id="{47A8F0A6-D60C-D83E-6627-05AACCEA78E2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129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Macintosh PowerPoint</Application>
  <PresentationFormat>Широкоэкранный</PresentationFormat>
  <Paragraphs>0</Paragraphs>
  <Slides>1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Лия Добровольская</dc:creator>
  <cp:lastModifiedBy>Лия Добровольская</cp:lastModifiedBy>
  <cp:revision>5</cp:revision>
  <dcterms:created xsi:type="dcterms:W3CDTF">2024-08-21T09:31:30Z</dcterms:created>
  <dcterms:modified xsi:type="dcterms:W3CDTF">2024-08-23T07:34:29Z</dcterms:modified>
</cp:coreProperties>
</file>