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артина, строительство, на открытом воздухе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29B004-847A-2639-B2AC-ED7A925CF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2945939"/>
                <a:ext cx="2312464" cy="10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СКЛАДИ РЕЧЕННЯ</a:t>
                </a: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З 5 СЛІВ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ЯКИЙ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ЯКА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ЯКЕ 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- БАГАТО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НАЗВИ ЛАСКАВО</a:t>
                </a: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4648" y="427046"/>
            <a:ext cx="5284525" cy="5018121"/>
            <a:chOff x="991339" y="1186694"/>
            <a:chExt cx="3440702" cy="32672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91339" y="1186694"/>
              <a:ext cx="3284566" cy="3267249"/>
              <a:chOff x="105264" y="570662"/>
              <a:chExt cx="5746976" cy="571667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9" name="Picture 4" descr="Колесо Фортуны | Knife Hit вики | Fandom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Блок-схема: узел суммирования 9"/>
                <p:cNvSpPr/>
                <p:nvPr/>
              </p:nvSpPr>
              <p:spPr>
                <a:xfrm>
                  <a:off x="425501" y="934042"/>
                  <a:ext cx="5109695" cy="5029199"/>
                </a:xfrm>
                <a:prstGeom prst="flowChartSummingJunction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82196" y="2612499"/>
                <a:ext cx="2112362" cy="1584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984873" y="1278988"/>
              <a:ext cx="1352940" cy="13529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211152">
              <a:off x="2161731" y="3155789"/>
              <a:ext cx="999224" cy="99922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7633" y="2217928"/>
              <a:ext cx="1244408" cy="1244408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46601" y="5934468"/>
            <a:ext cx="769152" cy="7765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925070" y="687794"/>
            <a:ext cx="4453105" cy="4263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7CBD5-ABC8-4222-B914-25F30DCE33E7}"/>
</file>

<file path=customXml/itemProps2.xml><?xml version="1.0" encoding="utf-8"?>
<ds:datastoreItem xmlns:ds="http://schemas.openxmlformats.org/officeDocument/2006/customXml" ds:itemID="{E09001B3-A2E1-44D0-9CCA-45D332C6ED7F}"/>
</file>

<file path=customXml/itemProps3.xml><?xml version="1.0" encoding="utf-8"?>
<ds:datastoreItem xmlns:ds="http://schemas.openxmlformats.org/officeDocument/2006/customXml" ds:itemID="{375D08B0-1CA6-40AF-A6E4-13DE36AE075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20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158</cp:revision>
  <dcterms:created xsi:type="dcterms:W3CDTF">2022-03-22T10:23:00Z</dcterms:created>
  <dcterms:modified xsi:type="dcterms:W3CDTF">2025-02-28T13:30:47Z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