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E2F84-C8FD-4B37-AB11-79997FF2F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C2A93FC-E348-4C59-BAF6-C7A0B7558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94CA57-E3AE-49B3-81BA-A3F7FECB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FA2DFD-318A-4253-A864-436A31B8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7E8D78-18CC-47EF-8458-9981B033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30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AB302-4E6A-492A-801E-F4292324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02B2B-33AF-47D5-8357-ED76EF080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961996-117B-405D-9D77-369AEE2C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7B0D96D-B184-40FD-A13D-441AD8BC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BB5876-6499-4009-88CD-C7971BA5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393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6D75B9-CC33-4514-B896-864C00C4E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335FEA3-9E61-44B5-9A23-3F5E168FF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A058D8-BCF0-4D21-B73F-5C4B9E46A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BB096C-ED48-4FAB-BD52-8BDCA2A5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8C9EA2-9E20-47E5-9B12-AEE11FCE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89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3A88C-CCAF-4804-B313-1AF8D2BA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FBA2D8-9765-4243-A94D-BDA9D15DB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377B57-C88B-4C3E-A6AC-9DB61508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EEC9D3-3626-4FFF-BAB7-D3C8A66F7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356FFD-AD06-4A78-84B4-FF1B6458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283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31F2-F962-4CED-A22E-BD69AAA2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1E3F08-6E5C-4066-BACF-A643077C5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BC58F5A-48C1-46DD-ACBE-650F0F02D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F04577-2DE0-4884-A859-073B1402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506C4D-33D4-49BC-A635-939BB435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759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AD2BC-E1D2-4546-BECC-906BC134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A7B7ABE-FFBA-4DA4-9BF2-4113B0D15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6F40003-56A9-4C6A-9FFD-38F4CCF18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A96871-8AD6-4B74-A689-3964E9D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007914F-0437-4D4D-A582-26EDCEDC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E77095-6E5B-498D-806B-2498B359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236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5009E-2DB8-475A-8388-2CBDCD2C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72912F0-D150-4866-AEE0-83BF18874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D516D9-775F-46A8-A56C-FE884F2C6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8ADDF5-5328-49EF-B8A1-006D7E9D6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919BE46-643E-4933-A698-CFA23371B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BA3684A-7E03-4645-A8DC-6A311F0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017F1AD-3F29-42AD-BE3E-08A70883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5A0217D-D750-42B3-A343-FCD0CCC2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08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23394-2A38-4697-B46F-35280990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9344B4-B3CF-4C89-A7C9-35CD669E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23930F-0234-454A-BF0A-7F4A90A0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711B51B-3687-4F57-83FB-5BD63C0B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275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5300826-7CDE-46A5-B951-DFCC5502E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3B1925-CA21-4CE7-A12F-093B676D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30ABA4F-0B30-4BAF-9D7C-261EFA14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69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878B8-C3E9-45B4-9FA1-CAC0B8F30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56A50D-7ADB-44C5-9950-289C4E280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A55CDCB-8683-4177-8D30-1EC9D0C1A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33A0F9-FCF7-425A-A976-5D9B4E26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D73DCF3-2C16-461E-9420-58ACAC11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C3C6CD-2361-4B0C-AB8A-FDCE2A22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29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D1457-1F91-4DB9-B4F8-BD77284C3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23A007-C0D3-4B21-9FAD-73E390FA3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5204411-1F5F-4BFB-ADB0-A718426A6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471B14-8E68-469E-8D64-2FCCE4D6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C48B402-22D4-4F0F-8094-4D12D651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9A40C7-D153-4CE6-940C-621C6B404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795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7B3E9E6-523A-4AE8-A40A-475F5C5D0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5AA5254-5A01-4B82-B05A-E79B434C6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F36C40-D0E1-42CB-A8A7-C2904F592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A3EAB-ED96-4872-B5E4-598D9C9FDA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34B373-A800-4A9A-BABD-19938F733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4F553-4FEE-411A-88D0-4CF25B342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E60A0-B62E-4915-A83E-F20542245C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329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A7D35A-2597-4F06-9D67-27B7900BC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0469"/>
            <a:ext cx="12192001" cy="68474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308E06-174C-4AD1-8A85-DB9014C12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8" b="95812" l="2077" r="95847">
                        <a14:foregroundMark x1="5272" y1="18425" x2="8307" y2="11725"/>
                        <a14:foregroundMark x1="8307" y1="11725" x2="15335" y2="11725"/>
                        <a14:foregroundMark x1="15335" y1="11725" x2="13578" y2="16918"/>
                        <a14:foregroundMark x1="13738" y1="16750" x2="13259" y2="14405"/>
                        <a14:foregroundMark x1="7827" y1="27303" x2="7508" y2="41374"/>
                        <a14:foregroundMark x1="6709" y1="42211" x2="3834" y2="35678"/>
                        <a14:foregroundMark x1="3834" y1="35678" x2="3994" y2="33836"/>
                        <a14:foregroundMark x1="2692" y1="30055" x2="2236" y2="29816"/>
                        <a14:foregroundMark x1="3834" y1="30653" x2="2744" y2="30082"/>
                        <a14:foregroundMark x1="4473" y1="30988" x2="3834" y2="30653"/>
                        <a14:foregroundMark x1="10383" y1="8375" x2="6230" y2="10553"/>
                        <a14:foregroundMark x1="6230" y1="10553" x2="5112" y2="21943"/>
                        <a14:foregroundMark x1="4952" y1="22781" x2="12300" y2="22446"/>
                        <a14:foregroundMark x1="12300" y1="22446" x2="14223" y2="22446"/>
                        <a14:foregroundMark x1="17463" y1="21342" x2="17572" y2="20771"/>
                        <a14:foregroundMark x1="17572" y1="20436" x2="17572" y2="19430"/>
                        <a14:foregroundMark x1="17572" y1="19765" x2="17572" y2="21305"/>
                        <a14:foregroundMark x1="17252" y1="14740" x2="13578" y2="9045"/>
                        <a14:foregroundMark x1="13578" y1="9045" x2="6869" y2="8878"/>
                        <a14:foregroundMark x1="6869" y1="8878" x2="5112" y2="17923"/>
                        <a14:foregroundMark x1="8307" y1="13400" x2="4792" y2="14405"/>
                        <a14:foregroundMark x1="6070" y1="14238" x2="5112" y2="11558"/>
                        <a14:foregroundMark x1="5751" y1="11558" x2="11182" y2="8208"/>
                        <a14:foregroundMark x1="11342" y1="8543" x2="12141" y2="8040"/>
                        <a14:foregroundMark x1="12780" y1="8375" x2="15495" y2="8543"/>
                        <a14:foregroundMark x1="15815" y1="10720" x2="16933" y2="11558"/>
                        <a14:foregroundMark x1="13259" y1="8543" x2="7827" y2="8375"/>
                        <a14:foregroundMark x1="9425" y1="8543" x2="11182" y2="8040"/>
                        <a14:foregroundMark x1="23642" y1="6365" x2="30032" y2="5360"/>
                        <a14:foregroundMark x1="30032" y1="5360" x2="41693" y2="5360"/>
                        <a14:foregroundMark x1="17572" y1="39363" x2="12780" y2="33501"/>
                        <a14:foregroundMark x1="12780" y1="33501" x2="8626" y2="32663"/>
                        <a14:foregroundMark x1="8466" y1="31323" x2="20447" y2="29983"/>
                        <a14:foregroundMark x1="14377" y1="9213" x2="17732" y2="15075"/>
                        <a14:foregroundMark x1="17732" y1="15075" x2="17732" y2="19765"/>
                        <a14:foregroundMark x1="17093" y1="12228" x2="15495" y2="9380"/>
                        <a14:foregroundMark x1="15495" y1="9380" x2="17572" y2="11725"/>
                        <a14:foregroundMark x1="58466" y1="39363" x2="85783" y2="41039"/>
                        <a14:foregroundMark x1="64696" y1="42546" x2="94409" y2="40201"/>
                        <a14:foregroundMark x1="91374" y1="43049" x2="89776" y2="15578"/>
                        <a14:foregroundMark x1="89457" y1="30821" x2="85463" y2="6198"/>
                        <a14:foregroundMark x1="85463" y1="6198" x2="85463" y2="6030"/>
                        <a14:foregroundMark x1="85623" y1="26968" x2="78275" y2="14238"/>
                        <a14:foregroundMark x1="78275" y1="14238" x2="78115" y2="8710"/>
                        <a14:foregroundMark x1="76518" y1="34673" x2="74760" y2="27471"/>
                        <a14:foregroundMark x1="74760" y1="27471" x2="74760" y2="26801"/>
                        <a14:foregroundMark x1="73482" y1="3685" x2="80351" y2="3518"/>
                        <a14:foregroundMark x1="80351" y1="3518" x2="91850" y2="4010"/>
                        <a14:foregroundMark x1="60383" y1="16583" x2="63898" y2="10218"/>
                        <a14:foregroundMark x1="63898" y1="10218" x2="67412" y2="17253"/>
                        <a14:foregroundMark x1="67412" y1="17253" x2="60863" y2="16583"/>
                        <a14:foregroundMark x1="60863" y1="16583" x2="60703" y2="15410"/>
                        <a14:foregroundMark x1="63419" y1="35678" x2="67732" y2="29313"/>
                        <a14:foregroundMark x1="67732" y1="29313" x2="73482" y2="32496"/>
                        <a14:foregroundMark x1="73482" y1="32496" x2="69329" y2="38191"/>
                        <a14:foregroundMark x1="69329" y1="38191" x2="67732" y2="37521"/>
                        <a14:foregroundMark x1="68850" y1="37688" x2="91374" y2="34338"/>
                        <a14:foregroundMark x1="91374" y1="34338" x2="95208" y2="40034"/>
                        <a14:foregroundMark x1="95208" y1="40034" x2="95048" y2="37521"/>
                        <a14:foregroundMark x1="89936" y1="67839" x2="82588" y2="70184"/>
                        <a14:foregroundMark x1="82588" y1="70184" x2="82588" y2="78727"/>
                        <a14:foregroundMark x1="82588" y1="78727" x2="85144" y2="85930"/>
                        <a14:foregroundMark x1="85144" y1="85930" x2="91534" y2="85595"/>
                        <a14:foregroundMark x1="91534" y1="85595" x2="92492" y2="76382"/>
                        <a14:foregroundMark x1="92492" y1="76382" x2="88339" y2="70352"/>
                        <a14:foregroundMark x1="88339" y1="70352" x2="87700" y2="68342"/>
                        <a14:foregroundMark x1="75719" y1="60302" x2="74441" y2="77387"/>
                        <a14:foregroundMark x1="74441" y1="77387" x2="75399" y2="84255"/>
                        <a14:foregroundMark x1="75399" y1="84255" x2="79233" y2="90955"/>
                        <a14:foregroundMark x1="79233" y1="90955" x2="85623" y2="92797"/>
                        <a14:foregroundMark x1="85623" y1="92797" x2="91054" y2="89112"/>
                        <a14:foregroundMark x1="91054" y1="89112" x2="93450" y2="73534"/>
                        <a14:foregroundMark x1="93450" y1="73534" x2="92971" y2="64992"/>
                        <a14:foregroundMark x1="92971" y1="64992" x2="89776" y2="58961"/>
                        <a14:foregroundMark x1="89776" y1="58961" x2="75879" y2="60302"/>
                        <a14:foregroundMark x1="75879" y1="60302" x2="75399" y2="60469"/>
                        <a14:foregroundMark x1="67891" y1="64657" x2="60224" y2="67672"/>
                        <a14:foregroundMark x1="60224" y1="67672" x2="63738" y2="75209"/>
                        <a14:foregroundMark x1="63738" y1="75209" x2="69329" y2="71357"/>
                        <a14:foregroundMark x1="69329" y1="71357" x2="65974" y2="63987"/>
                        <a14:foregroundMark x1="65974" y1="63987" x2="62780" y2="63652"/>
                        <a14:foregroundMark x1="72684" y1="56114" x2="74441" y2="63317"/>
                        <a14:foregroundMark x1="74441" y1="63317" x2="73003" y2="92630"/>
                        <a14:foregroundMark x1="60224" y1="94807" x2="89776" y2="93300"/>
                        <a14:foregroundMark x1="89776" y1="93300" x2="96166" y2="90955"/>
                        <a14:foregroundMark x1="96166" y1="90955" x2="95687" y2="83417"/>
                        <a14:foregroundMark x1="95687" y1="83417" x2="88818" y2="82747"/>
                        <a14:foregroundMark x1="88818" y1="82747" x2="68211" y2="85762"/>
                        <a14:foregroundMark x1="68211" y1="85762" x2="61661" y2="84255"/>
                        <a14:foregroundMark x1="61661" y1="84255" x2="56070" y2="88107"/>
                        <a14:foregroundMark x1="56070" y1="88107" x2="57987" y2="94975"/>
                        <a14:foregroundMark x1="57987" y1="94975" x2="62300" y2="95645"/>
                        <a14:foregroundMark x1="59904" y1="84255" x2="66613" y2="83585"/>
                        <a14:foregroundMark x1="66613" y1="83585" x2="62460" y2="84590"/>
                        <a14:foregroundMark x1="12780" y1="66667" x2="11022" y2="68007"/>
                        <a14:foregroundMark x1="11981" y1="92630" x2="13738" y2="85762"/>
                        <a14:foregroundMark x1="13738" y1="85762" x2="22045" y2="85762"/>
                        <a14:foregroundMark x1="22045" y1="85762" x2="16294" y2="92797"/>
                        <a14:foregroundMark x1="16294" y1="92797" x2="9425" y2="92295"/>
                        <a14:foregroundMark x1="9425" y1="92295" x2="12300" y2="85762"/>
                        <a14:foregroundMark x1="12300" y1="85762" x2="13099" y2="85260"/>
                        <a14:foregroundMark x1="12939" y1="84590" x2="7508" y2="88442"/>
                        <a14:foregroundMark x1="7508" y1="88442" x2="6709" y2="95812"/>
                        <a14:foregroundMark x1="6709" y1="95812" x2="5911" y2="90620"/>
                        <a14:foregroundMark x1="4313" y1="92630" x2="8466" y2="84925"/>
                        <a14:foregroundMark x1="8466" y1="84925" x2="22364" y2="82747"/>
                        <a14:foregroundMark x1="22364" y1="82747" x2="23003" y2="82747"/>
                        <a14:foregroundMark x1="4313" y1="82077" x2="4153" y2="78057"/>
                        <a14:foregroundMark x1="6136" y1="80290" x2="5911" y2="79229"/>
                        <a14:foregroundMark x1="6550" y1="82245" x2="6266" y2="80906"/>
                        <a14:foregroundMark x1="9585" y1="83250" x2="10703" y2="78392"/>
                        <a14:foregroundMark x1="9744" y1="80737" x2="10383" y2="78224"/>
                        <a14:foregroundMark x1="5591" y1="81072" x2="5911" y2="77387"/>
                        <a14:foregroundMark x1="41374" y1="90452" x2="43291" y2="93802"/>
                        <a14:foregroundMark x1="14856" y1="41709" x2="16613" y2="38693"/>
                        <a14:foregroundMark x1="26837" y1="8543" x2="22204" y2="13233"/>
                        <a14:foregroundMark x1="22204" y1="13233" x2="23482" y2="20436"/>
                        <a14:foregroundMark x1="23482" y1="20436" x2="26997" y2="14238"/>
                        <a14:foregroundMark x1="26997" y1="14238" x2="26677" y2="7035"/>
                        <a14:foregroundMark x1="26677" y1="7035" x2="25719" y2="8208"/>
                        <a14:foregroundMark x1="24281" y1="27806" x2="24281" y2="34841"/>
                        <a14:foregroundMark x1="14377" y1="22781" x2="17891" y2="20938"/>
                        <a14:foregroundMark x1="17572" y1="22613" x2="16773" y2="22613"/>
                        <a14:backgroundMark x1="17962" y1="23255" x2="18371" y2="23116"/>
                        <a14:backgroundMark x1="15642" y1="24046" x2="17300" y2="23481"/>
                        <a14:backgroundMark x1="11981" y1="25293" x2="13430" y2="24799"/>
                        <a14:backgroundMark x1="18738" y1="18566" x2="19329" y2="11223"/>
                        <a14:backgroundMark x1="18371" y1="23116" x2="18682" y2="19251"/>
                        <a14:backgroundMark x1="7029" y1="78559" x2="9265" y2="77889"/>
                        <a14:backgroundMark x1="2556" y1="30653" x2="2556" y2="30653"/>
                        <a14:backgroundMark x1="2556" y1="30653" x2="2716" y2="29983"/>
                        <a14:backgroundMark x1="94728" y1="3685" x2="94249" y2="56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754684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FEB3F4-2C49-4D7A-A2E0-D7013DEB36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98" b="96985" l="3355" r="45208">
                        <a14:foregroundMark x1="16454" y1="21106" x2="15974" y2="13735"/>
                        <a14:foregroundMark x1="15974" y1="13735" x2="10703" y2="10553"/>
                        <a14:foregroundMark x1="10703" y1="10553" x2="7029" y2="16415"/>
                        <a14:foregroundMark x1="7029" y1="16415" x2="11022" y2="21441"/>
                        <a14:foregroundMark x1="11022" y1="21441" x2="16454" y2="21943"/>
                        <a14:foregroundMark x1="16172" y1="10722" x2="15176" y2="9213"/>
                        <a14:foregroundMark x1="13259" y1="8543" x2="13259" y2="8543"/>
                        <a14:foregroundMark x1="16205" y1="11197" x2="12780" y2="8375"/>
                        <a14:foregroundMark x1="12780" y1="8375" x2="6070" y2="8710"/>
                        <a14:foregroundMark x1="6869" y1="9548" x2="5272" y2="16415"/>
                        <a14:foregroundMark x1="5272" y1="16415" x2="5272" y2="22613"/>
                        <a14:foregroundMark x1="5591" y1="22613" x2="16773" y2="21776"/>
                        <a14:foregroundMark x1="16941" y1="21847" x2="18089" y2="22328"/>
                        <a14:foregroundMark x1="16773" y1="21776" x2="16875" y2="21819"/>
                        <a14:foregroundMark x1="17093" y1="22446" x2="13099" y2="22278"/>
                        <a14:foregroundMark x1="16173" y1="10728" x2="9744" y2="8878"/>
                        <a14:foregroundMark x1="9904" y1="8543" x2="13419" y2="8208"/>
                        <a14:foregroundMark x1="14058" y1="7873" x2="14856" y2="7705"/>
                        <a14:foregroundMark x1="15655" y1="8878" x2="16454" y2="9715"/>
                        <a14:foregroundMark x1="13738" y1="9045" x2="9425" y2="8208"/>
                        <a14:foregroundMark x1="9265" y1="8208" x2="12141" y2="7705"/>
                        <a14:foregroundMark x1="6070" y1="10385" x2="5431" y2="18090"/>
                        <a14:foregroundMark x1="5431" y1="18090" x2="5431" y2="18090"/>
                        <a14:foregroundMark x1="5751" y1="11223" x2="5272" y2="16918"/>
                        <a14:foregroundMark x1="22045" y1="6533" x2="27636" y2="6365"/>
                        <a14:foregroundMark x1="27636" y1="6365" x2="33706" y2="6365"/>
                        <a14:foregroundMark x1="33706" y1="6365" x2="39776" y2="6198"/>
                        <a14:foregroundMark x1="39776" y1="6198" x2="41853" y2="13903"/>
                        <a14:foregroundMark x1="41853" y1="13903" x2="42173" y2="21943"/>
                        <a14:foregroundMark x1="43450" y1="32831" x2="42971" y2="41541"/>
                        <a14:foregroundMark x1="23642" y1="43049" x2="15016" y2="42211"/>
                        <a14:foregroundMark x1="15016" y1="41876" x2="17252" y2="36516"/>
                        <a14:foregroundMark x1="14217" y1="37018" x2="8466" y2="40704"/>
                        <a14:foregroundMark x1="8466" y1="40704" x2="3514" y2="36013"/>
                        <a14:foregroundMark x1="3514" y1="36013" x2="3674" y2="32161"/>
                        <a14:foregroundMark x1="5112" y1="31658" x2="18211" y2="30318"/>
                        <a14:foregroundMark x1="18211" y1="30318" x2="19968" y2="30318"/>
                        <a14:foregroundMark x1="21086" y1="32663" x2="21725" y2="40201"/>
                        <a14:foregroundMark x1="21725" y1="40201" x2="18211" y2="35008"/>
                        <a14:foregroundMark x1="18211" y1="35008" x2="17572" y2="37018"/>
                        <a14:foregroundMark x1="5751" y1="11055" x2="5272" y2="18593"/>
                        <a14:foregroundMark x1="11182" y1="67169" x2="15974" y2="72529"/>
                        <a14:foregroundMark x1="15974" y1="72529" x2="10064" y2="67337"/>
                        <a14:foregroundMark x1="10064" y1="67337" x2="10543" y2="71859"/>
                        <a14:foregroundMark x1="32588" y1="61474" x2="26837" y2="63819"/>
                        <a14:foregroundMark x1="26837" y1="63819" x2="26518" y2="77889"/>
                        <a14:foregroundMark x1="26518" y1="77889" x2="28275" y2="84757"/>
                        <a14:foregroundMark x1="28275" y1="84757" x2="33227" y2="89280"/>
                        <a14:foregroundMark x1="33227" y1="89280" x2="37380" y2="83752"/>
                        <a14:foregroundMark x1="37380" y1="83752" x2="38019" y2="75377"/>
                        <a14:foregroundMark x1="38019" y1="75377" x2="36262" y2="67504"/>
                        <a14:foregroundMark x1="36262" y1="67504" x2="33067" y2="63317"/>
                        <a14:foregroundMark x1="38818" y1="93132" x2="14537" y2="94975"/>
                        <a14:foregroundMark x1="14537" y1="94975" x2="8786" y2="92965"/>
                        <a14:foregroundMark x1="8786" y1="92965" x2="4633" y2="88107"/>
                        <a14:foregroundMark x1="4633" y1="88107" x2="8786" y2="82077"/>
                        <a14:foregroundMark x1="8786" y1="82077" x2="27316" y2="82077"/>
                        <a14:foregroundMark x1="4153" y1="81072" x2="4633" y2="76047"/>
                        <a14:foregroundMark x1="43770" y1="96650" x2="35144" y2="96985"/>
                        <a14:foregroundMark x1="12620" y1="83920" x2="25719" y2="83920"/>
                        <a14:foregroundMark x1="26837" y1="16248" x2="25879" y2="31826"/>
                        <a14:foregroundMark x1="23323" y1="26466" x2="24441" y2="38358"/>
                        <a14:foregroundMark x1="5911" y1="12563" x2="4792" y2="17588"/>
                        <a14:foregroundMark x1="6070" y1="12060" x2="4313" y2="13735"/>
                        <a14:foregroundMark x1="5591" y1="14908" x2="6070" y2="21943"/>
                        <a14:foregroundMark x1="6070" y1="21943" x2="13738" y2="22781"/>
                        <a14:foregroundMark x1="42971" y1="83752" x2="42173" y2="93635"/>
                        <a14:foregroundMark x1="17756" y1="15540" x2="18051" y2="16750"/>
                        <a14:foregroundMark x1="16294" y1="9548" x2="16626" y2="10910"/>
                        <a14:foregroundMark x1="18051" y1="16750" x2="17252" y2="22111"/>
                        <a14:foregroundMark x1="17252" y1="12563" x2="17252" y2="12563"/>
                        <a14:foregroundMark x1="17412" y1="12395" x2="17412" y2="12395"/>
                        <a14:foregroundMark x1="17412" y1="12395" x2="17412" y2="11558"/>
                        <a14:foregroundMark x1="17412" y1="11558" x2="17412" y2="11223"/>
                        <a14:foregroundMark x1="17412" y1="15578" x2="17412" y2="14405"/>
                        <a14:foregroundMark x1="17412" y1="15410" x2="17412" y2="14070"/>
                        <a14:foregroundMark x1="17891" y1="15243" x2="18211" y2="13735"/>
                        <a14:backgroundMark x1="10064" y1="25963" x2="15495" y2="25293"/>
                        <a14:backgroundMark x1="16134" y1="26801" x2="18573" y2="22325"/>
                        <a14:backgroundMark x1="19291" y1="16425" x2="19328" y2="16958"/>
                        <a14:backgroundMark x1="7827" y1="78894" x2="8466" y2="78727"/>
                        <a14:backgroundMark x1="19295" y1="12563" x2="19489" y2="15410"/>
                        <a14:backgroundMark x1="19169" y1="10720" x2="19295" y2="12563"/>
                        <a14:backgroundMark x1="18850" y1="23451" x2="18850" y2="18258"/>
                      </a14:backgroundRemoval>
                    </a14:imgEffect>
                  </a14:imgLayer>
                </a14:imgProps>
              </a:ext>
            </a:extLst>
          </a:blip>
          <a:srcRect r="49247"/>
          <a:stretch/>
        </p:blipFill>
        <p:spPr>
          <a:xfrm>
            <a:off x="7546848" y="0"/>
            <a:ext cx="464515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B49CE7-753A-4858-8F18-4BAD63ED9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094" y="0"/>
            <a:ext cx="2045996" cy="35694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57AD5F-F437-4401-B83C-C435F9FF77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75" b="89877" l="9921" r="89683">
                        <a14:foregroundMark x1="51190" y1="22393" x2="51984" y2="9816"/>
                        <a14:foregroundMark x1="61111" y1="24847" x2="87698" y2="79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1882" y="560831"/>
            <a:ext cx="2061395" cy="26667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C8C210-8051-4DDD-8030-469808CC83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42" b="90544" l="9626" r="89840">
                        <a14:foregroundMark x1="38503" y1="37822" x2="56684" y2="35244"/>
                        <a14:foregroundMark x1="72727" y1="38109" x2="87701" y2="30946"/>
                        <a14:foregroundMark x1="41711" y1="29799" x2="43316" y2="40401"/>
                        <a14:foregroundMark x1="29412" y1="90544" x2="56150" y2="85960"/>
                        <a14:foregroundMark x1="56150" y1="85960" x2="56684" y2="85960"/>
                        <a14:foregroundMark x1="53476" y1="89398" x2="71123" y2="84527"/>
                        <a14:foregroundMark x1="25134" y1="57593" x2="26738" y2="52722"/>
                        <a14:foregroundMark x1="46524" y1="60458" x2="47059" y2="44699"/>
                        <a14:foregroundMark x1="68449" y1="57880" x2="70053" y2="46705"/>
                        <a14:foregroundMark x1="48128" y1="41547" x2="58824" y2="315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6452" y="219456"/>
            <a:ext cx="1546463" cy="28861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3D9830-D7F1-4FEC-80C8-87BB061A4E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735" b="92470" l="8939" r="89385">
                        <a14:foregroundMark x1="62011" y1="18373" x2="59218" y2="9337"/>
                        <a14:foregroundMark x1="62011" y1="85241" x2="70950" y2="89759"/>
                        <a14:foregroundMark x1="63128" y1="92771" x2="75978" y2="89759"/>
                        <a14:foregroundMark x1="82682" y1="20482" x2="89385" y2="168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7605" y="3767327"/>
            <a:ext cx="1598272" cy="29643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7F26DC-5841-41F7-A09A-5AD2D76341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5195" r="93074">
                        <a14:foregroundMark x1="46320" y1="19429" x2="56710" y2="24571"/>
                        <a14:foregroundMark x1="57143" y1="58286" x2="86580" y2="29714"/>
                        <a14:foregroundMark x1="38528" y1="48857" x2="12121" y2="33143"/>
                        <a14:foregroundMark x1="46320" y1="57143" x2="5195" y2="65714"/>
                        <a14:foregroundMark x1="41126" y1="67429" x2="40693" y2="68571"/>
                        <a14:foregroundMark x1="77056" y1="62571" x2="93074" y2="66857"/>
                        <a14:foregroundMark x1="52814" y1="27143" x2="36797" y2="26571"/>
                        <a14:foregroundMark x1="44589" y1="25714" x2="37662" y2="23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2070" y="4135856"/>
            <a:ext cx="1897565" cy="27221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85C551-ADF1-4EBA-8578-C0FC3B4F78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42" b="91520" l="9796" r="89796">
                        <a14:foregroundMark x1="47755" y1="60819" x2="46939" y2="69883"/>
                        <a14:foregroundMark x1="49388" y1="69883" x2="49388" y2="56725"/>
                        <a14:foregroundMark x1="51020" y1="56140" x2="45714" y2="69006"/>
                        <a14:foregroundMark x1="45714" y1="68129" x2="42857" y2="59357"/>
                        <a14:foregroundMark x1="46939" y1="58480" x2="41633" y2="68129"/>
                        <a14:foregroundMark x1="24898" y1="47953" x2="10204" y2="43567"/>
                        <a14:foregroundMark x1="22857" y1="44737" x2="11429" y2="43275"/>
                        <a14:foregroundMark x1="30612" y1="90643" x2="42857" y2="90351"/>
                        <a14:foregroundMark x1="46531" y1="89474" x2="48980" y2="915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8864" y="3569421"/>
            <a:ext cx="2333625" cy="32575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7B9D50A-3A93-40BB-B09F-DAEF4197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510" y="14649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407332C-0CE3-4E6E-A4A5-BC07764FA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389" y="6226896"/>
            <a:ext cx="609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4A65A274-FB6F-443B-8E85-F937CC72C704}"/>
              </a:ext>
            </a:extLst>
          </p:cNvPr>
          <p:cNvSpPr/>
          <p:nvPr/>
        </p:nvSpPr>
        <p:spPr>
          <a:xfrm>
            <a:off x="5752702" y="5518673"/>
            <a:ext cx="5947904" cy="12783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 балконі…(</a:t>
            </a: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лунтик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гоблін, фунтик, </a:t>
            </a: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фіксик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вампір,ковбой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)» 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(натискати на будь-яку кнопку)</a:t>
            </a:r>
          </a:p>
        </p:txBody>
      </p:sp>
    </p:spTree>
    <p:extLst>
      <p:ext uri="{BB962C8B-B14F-4D97-AF65-F5344CB8AC3E}">
        <p14:creationId xmlns:p14="http://schemas.microsoft.com/office/powerpoint/2010/main" val="390168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C22AC0C-D2AB-4A8C-BF3D-51B7DE9D277A}"/>
</file>

<file path=customXml/itemProps2.xml><?xml version="1.0" encoding="utf-8"?>
<ds:datastoreItem xmlns:ds="http://schemas.openxmlformats.org/officeDocument/2006/customXml" ds:itemID="{362725C7-C475-4188-8151-6436F715BC5B}"/>
</file>

<file path=customXml/itemProps3.xml><?xml version="1.0" encoding="utf-8"?>
<ds:datastoreItem xmlns:ds="http://schemas.openxmlformats.org/officeDocument/2006/customXml" ds:itemID="{1599FD84-B023-4384-B650-1759D5DC2FB4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Анастасія Лоза</cp:lastModifiedBy>
  <cp:revision>1</cp:revision>
  <dcterms:created xsi:type="dcterms:W3CDTF">2024-04-11T17:53:22Z</dcterms:created>
  <dcterms:modified xsi:type="dcterms:W3CDTF">2024-04-11T18:02:06Z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