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50" d="100"/>
          <a:sy n="50" d="100"/>
        </p:scale>
        <p:origin x="1494" y="11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07/31/2024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D2146C60-0E1C-4AFE-070E-CE333C1266AD}"/>
              </a:ext>
            </a:extLst>
          </p:cNvPr>
          <p:cNvSpPr/>
          <p:nvPr/>
        </p:nvSpPr>
        <p:spPr>
          <a:xfrm>
            <a:off x="478088" y="423328"/>
            <a:ext cx="8313029" cy="5438192"/>
          </a:xfrm>
          <a:prstGeom prst="roundRect">
            <a:avLst/>
          </a:prstGeom>
          <a:solidFill>
            <a:schemeClr val="lt1">
              <a:alpha val="83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6" name="Прямоугольник: скругленные углы 105">
            <a:extLst>
              <a:ext uri="{FF2B5EF4-FFF2-40B4-BE49-F238E27FC236}">
                <a16:creationId xmlns:a16="http://schemas.microsoft.com/office/drawing/2014/main" id="{E7B8DAC3-BE79-87C7-EECC-8710B1D77FA8}"/>
              </a:ext>
            </a:extLst>
          </p:cNvPr>
          <p:cNvSpPr/>
          <p:nvPr/>
        </p:nvSpPr>
        <p:spPr>
          <a:xfrm>
            <a:off x="1058793" y="2489063"/>
            <a:ext cx="2082800" cy="2042266"/>
          </a:xfrm>
          <a:prstGeom prst="roundRect">
            <a:avLst/>
          </a:prstGeom>
          <a:solidFill>
            <a:schemeClr val="lt1">
              <a:alpha val="92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264" y="3142424"/>
            <a:ext cx="3066545" cy="306654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E512F42-CC1F-B82F-C64D-715ED3930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0" y="5914881"/>
            <a:ext cx="956176" cy="943119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D692C6D-C5A8-F866-89F2-03C9EE448199}"/>
              </a:ext>
            </a:extLst>
          </p:cNvPr>
          <p:cNvSpPr/>
          <p:nvPr/>
        </p:nvSpPr>
        <p:spPr>
          <a:xfrm>
            <a:off x="1069042" y="1415580"/>
            <a:ext cx="2082800" cy="7620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1</a:t>
            </a:r>
            <a:endParaRPr lang="ru-UA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831D832-58F9-11B9-50D4-2CBA9F1DDDDD}"/>
              </a:ext>
            </a:extLst>
          </p:cNvPr>
          <p:cNvSpPr/>
          <p:nvPr/>
        </p:nvSpPr>
        <p:spPr>
          <a:xfrm>
            <a:off x="3629077" y="1415580"/>
            <a:ext cx="2082800" cy="7620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2</a:t>
            </a:r>
            <a:endParaRPr lang="ru-UA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DE57AF9-6E61-5487-E4B6-767258C457E0}"/>
              </a:ext>
            </a:extLst>
          </p:cNvPr>
          <p:cNvSpPr/>
          <p:nvPr/>
        </p:nvSpPr>
        <p:spPr>
          <a:xfrm>
            <a:off x="6189112" y="1415580"/>
            <a:ext cx="2082800" cy="7620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3</a:t>
            </a:r>
            <a:endParaRPr lang="ru-UA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16FE029D-E871-5061-A07F-6F7274124149}"/>
              </a:ext>
            </a:extLst>
          </p:cNvPr>
          <p:cNvSpPr/>
          <p:nvPr/>
        </p:nvSpPr>
        <p:spPr>
          <a:xfrm>
            <a:off x="3629077" y="2478934"/>
            <a:ext cx="2082800" cy="2042266"/>
          </a:xfrm>
          <a:prstGeom prst="roundRect">
            <a:avLst/>
          </a:prstGeom>
          <a:solidFill>
            <a:schemeClr val="accent4">
              <a:lumMod val="20000"/>
              <a:lumOff val="80000"/>
              <a:alpha val="92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3DB241C-C598-A5F6-CA0A-AE499C6945EC}"/>
              </a:ext>
            </a:extLst>
          </p:cNvPr>
          <p:cNvSpPr/>
          <p:nvPr/>
        </p:nvSpPr>
        <p:spPr>
          <a:xfrm>
            <a:off x="6189112" y="2478934"/>
            <a:ext cx="2082800" cy="2042266"/>
          </a:xfrm>
          <a:prstGeom prst="roundRect">
            <a:avLst/>
          </a:prstGeom>
          <a:solidFill>
            <a:schemeClr val="accent6">
              <a:lumMod val="20000"/>
              <a:lumOff val="80000"/>
              <a:alpha val="92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C51302E3-D354-2CA1-59B9-36CBC35D5440}"/>
              </a:ext>
            </a:extLst>
          </p:cNvPr>
          <p:cNvGrpSpPr/>
          <p:nvPr/>
        </p:nvGrpSpPr>
        <p:grpSpPr>
          <a:xfrm>
            <a:off x="1069042" y="2478933"/>
            <a:ext cx="2115231" cy="2066966"/>
            <a:chOff x="1069042" y="2478933"/>
            <a:chExt cx="2115231" cy="2066966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A3A5B982-4452-D426-CDD9-40864D14AD06}"/>
                </a:ext>
              </a:extLst>
            </p:cNvPr>
            <p:cNvSpPr/>
            <p:nvPr/>
          </p:nvSpPr>
          <p:spPr>
            <a:xfrm>
              <a:off x="1069042" y="2478934"/>
              <a:ext cx="2082800" cy="2042266"/>
            </a:xfrm>
            <a:prstGeom prst="roundRect">
              <a:avLst/>
            </a:prstGeom>
            <a:solidFill>
              <a:schemeClr val="lt1"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6" name="Рисунок 75" descr="Изображение выглядит как зарисовка, рисунок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DE55C61E-BA81-17EC-F4BF-663CE8880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307" y="2478933"/>
              <a:ext cx="2066966" cy="2066966"/>
            </a:xfrm>
            <a:prstGeom prst="rect">
              <a:avLst/>
            </a:prstGeom>
          </p:spPr>
        </p:pic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1E8897D0-F8FA-11F4-4E01-6CACB7DA7A12}"/>
              </a:ext>
            </a:extLst>
          </p:cNvPr>
          <p:cNvGrpSpPr/>
          <p:nvPr/>
        </p:nvGrpSpPr>
        <p:grpSpPr>
          <a:xfrm>
            <a:off x="949912" y="2345586"/>
            <a:ext cx="2308962" cy="2308962"/>
            <a:chOff x="1314576" y="-2382693"/>
            <a:chExt cx="2308962" cy="2308962"/>
          </a:xfrm>
        </p:grpSpPr>
        <p:sp>
          <p:nvSpPr>
            <p:cNvPr id="103" name="Прямоугольник: скругленные углы 102">
              <a:extLst>
                <a:ext uri="{FF2B5EF4-FFF2-40B4-BE49-F238E27FC236}">
                  <a16:creationId xmlns:a16="http://schemas.microsoft.com/office/drawing/2014/main" id="{53E6C1E5-4D26-19DB-A43F-9A71524B3BDB}"/>
                </a:ext>
              </a:extLst>
            </p:cNvPr>
            <p:cNvSpPr/>
            <p:nvPr/>
          </p:nvSpPr>
          <p:spPr>
            <a:xfrm>
              <a:off x="1427657" y="-2243615"/>
              <a:ext cx="2082800" cy="2042266"/>
            </a:xfrm>
            <a:prstGeom prst="roundRect">
              <a:avLst/>
            </a:prstGeom>
            <a:solidFill>
              <a:schemeClr val="lt1"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7B2527C1-468E-D190-0367-D8D81B90C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4576" y="-2382693"/>
              <a:ext cx="2308962" cy="2308962"/>
            </a:xfrm>
            <a:prstGeom prst="rect">
              <a:avLst/>
            </a:prstGeom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E32B9F53-BED6-B381-49DF-4E33E7D9167B}"/>
              </a:ext>
            </a:extLst>
          </p:cNvPr>
          <p:cNvGrpSpPr/>
          <p:nvPr/>
        </p:nvGrpSpPr>
        <p:grpSpPr>
          <a:xfrm>
            <a:off x="1062993" y="2484663"/>
            <a:ext cx="2082800" cy="2042266"/>
            <a:chOff x="-2636694" y="-615340"/>
            <a:chExt cx="2082800" cy="2042266"/>
          </a:xfrm>
        </p:grpSpPr>
        <p:sp>
          <p:nvSpPr>
            <p:cNvPr id="96" name="Прямоугольник: скругленные углы 95">
              <a:extLst>
                <a:ext uri="{FF2B5EF4-FFF2-40B4-BE49-F238E27FC236}">
                  <a16:creationId xmlns:a16="http://schemas.microsoft.com/office/drawing/2014/main" id="{B199F2C5-B7BA-5E35-DC94-E7BF3E228D7F}"/>
                </a:ext>
              </a:extLst>
            </p:cNvPr>
            <p:cNvSpPr/>
            <p:nvPr/>
          </p:nvSpPr>
          <p:spPr>
            <a:xfrm>
              <a:off x="-2636694" y="-615340"/>
              <a:ext cx="2082800" cy="2042266"/>
            </a:xfrm>
            <a:prstGeom prst="roundRect">
              <a:avLst/>
            </a:prstGeom>
            <a:solidFill>
              <a:schemeClr val="lt1"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9" name="Рисунок 98" descr="Изображение выглядит как зарисовка, ваз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4599B88A-A432-8574-998C-5B400A3E3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36694" y="-547386"/>
              <a:ext cx="1974312" cy="1974312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99D8E582-8905-4D03-2FB8-FC77031C0A7C}"/>
              </a:ext>
            </a:extLst>
          </p:cNvPr>
          <p:cNvGrpSpPr/>
          <p:nvPr/>
        </p:nvGrpSpPr>
        <p:grpSpPr>
          <a:xfrm>
            <a:off x="1065447" y="2492996"/>
            <a:ext cx="2095221" cy="2157729"/>
            <a:chOff x="-4175917" y="1796580"/>
            <a:chExt cx="2095221" cy="2157729"/>
          </a:xfrm>
        </p:grpSpPr>
        <p:sp>
          <p:nvSpPr>
            <p:cNvPr id="81" name="Прямоугольник: скругленные углы 80">
              <a:extLst>
                <a:ext uri="{FF2B5EF4-FFF2-40B4-BE49-F238E27FC236}">
                  <a16:creationId xmlns:a16="http://schemas.microsoft.com/office/drawing/2014/main" id="{27DDB8BC-CF39-3741-A11C-A29B6721EDE4}"/>
                </a:ext>
              </a:extLst>
            </p:cNvPr>
            <p:cNvSpPr/>
            <p:nvPr/>
          </p:nvSpPr>
          <p:spPr>
            <a:xfrm>
              <a:off x="-4175917" y="1796580"/>
              <a:ext cx="2082800" cy="2042266"/>
            </a:xfrm>
            <a:prstGeom prst="roundRect">
              <a:avLst/>
            </a:prstGeom>
            <a:solidFill>
              <a:schemeClr val="lt1"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4" name="Рисунок 73" descr="Изображение выглядит как птица, клюв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0A99657C-8235-39B3-223A-913F03D17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175917" y="1861181"/>
              <a:ext cx="2095221" cy="2093128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2E0FA3FB-3E30-23D0-C3E2-AF20AAA034BC}"/>
              </a:ext>
            </a:extLst>
          </p:cNvPr>
          <p:cNvGrpSpPr/>
          <p:nvPr/>
        </p:nvGrpSpPr>
        <p:grpSpPr>
          <a:xfrm>
            <a:off x="1069647" y="2480840"/>
            <a:ext cx="2082800" cy="2042266"/>
            <a:chOff x="-6102007" y="2551483"/>
            <a:chExt cx="2082800" cy="2042266"/>
          </a:xfrm>
        </p:grpSpPr>
        <p:sp>
          <p:nvSpPr>
            <p:cNvPr id="87" name="Прямоугольник: скругленные углы 86">
              <a:extLst>
                <a:ext uri="{FF2B5EF4-FFF2-40B4-BE49-F238E27FC236}">
                  <a16:creationId xmlns:a16="http://schemas.microsoft.com/office/drawing/2014/main" id="{D116B79D-25B7-DB14-6452-EE9BF88FB9A4}"/>
                </a:ext>
              </a:extLst>
            </p:cNvPr>
            <p:cNvSpPr/>
            <p:nvPr/>
          </p:nvSpPr>
          <p:spPr>
            <a:xfrm>
              <a:off x="-6102007" y="2551483"/>
              <a:ext cx="2082800" cy="2042266"/>
            </a:xfrm>
            <a:prstGeom prst="roundRect">
              <a:avLst/>
            </a:prstGeom>
            <a:solidFill>
              <a:schemeClr val="lt1"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0" name="Рисунок 79" descr="Изображение выглядит как водоплавающая птица, птица, цапля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6AF8D630-DE8F-1042-4A64-231206E50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000002" y="2683501"/>
              <a:ext cx="1898898" cy="1898898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55A5C4C7-4392-EF78-6322-926E242081B2}"/>
              </a:ext>
            </a:extLst>
          </p:cNvPr>
          <p:cNvGrpSpPr/>
          <p:nvPr/>
        </p:nvGrpSpPr>
        <p:grpSpPr>
          <a:xfrm>
            <a:off x="1553798" y="2093462"/>
            <a:ext cx="1075101" cy="647147"/>
            <a:chOff x="1617359" y="2257104"/>
            <a:chExt cx="1152546" cy="9331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4AAA373A-B886-6F26-60DE-7E6B1888089D}"/>
                </a:ext>
              </a:extLst>
            </p:cNvPr>
            <p:cNvGrpSpPr/>
            <p:nvPr/>
          </p:nvGrpSpPr>
          <p:grpSpPr>
            <a:xfrm>
              <a:off x="1617359" y="2269193"/>
              <a:ext cx="164698" cy="921093"/>
              <a:chOff x="1617359" y="2269193"/>
              <a:chExt cx="164698" cy="921093"/>
            </a:xfrm>
          </p:grpSpPr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9C8C6272-9C33-494D-446B-C2D7F0785BB5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Овал 35">
                <a:extLst>
                  <a:ext uri="{FF2B5EF4-FFF2-40B4-BE49-F238E27FC236}">
                    <a16:creationId xmlns:a16="http://schemas.microsoft.com/office/drawing/2014/main" id="{E405FE36-63EA-6BB3-89B5-9693475B8DE2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Блок-схема: знак завершения 37">
                <a:extLst>
                  <a:ext uri="{FF2B5EF4-FFF2-40B4-BE49-F238E27FC236}">
                    <a16:creationId xmlns:a16="http://schemas.microsoft.com/office/drawing/2014/main" id="{4E6A20D5-DCA7-A13E-E936-BF84CE1FA607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A785121A-A18C-2B92-9F46-56708E7A92F7}"/>
                </a:ext>
              </a:extLst>
            </p:cNvPr>
            <p:cNvGrpSpPr/>
            <p:nvPr/>
          </p:nvGrpSpPr>
          <p:grpSpPr>
            <a:xfrm>
              <a:off x="2123611" y="2257104"/>
              <a:ext cx="164698" cy="921093"/>
              <a:chOff x="1617359" y="2269193"/>
              <a:chExt cx="164698" cy="921093"/>
            </a:xfrm>
          </p:grpSpPr>
          <p:sp>
            <p:nvSpPr>
              <p:cNvPr id="29" name="Овал 28">
                <a:extLst>
                  <a:ext uri="{FF2B5EF4-FFF2-40B4-BE49-F238E27FC236}">
                    <a16:creationId xmlns:a16="http://schemas.microsoft.com/office/drawing/2014/main" id="{1676A330-3460-7A31-4BD1-2DB38D2E03F7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85E1958E-9A02-2104-CBA7-0465F8347500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Блок-схема: знак завершения 32">
                <a:extLst>
                  <a:ext uri="{FF2B5EF4-FFF2-40B4-BE49-F238E27FC236}">
                    <a16:creationId xmlns:a16="http://schemas.microsoft.com/office/drawing/2014/main" id="{3F289B88-83E7-487D-8DC1-362193AF48DF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D7DE3922-2D86-99DE-2F12-41946F233299}"/>
                </a:ext>
              </a:extLst>
            </p:cNvPr>
            <p:cNvGrpSpPr/>
            <p:nvPr/>
          </p:nvGrpSpPr>
          <p:grpSpPr>
            <a:xfrm>
              <a:off x="2605207" y="2257104"/>
              <a:ext cx="164698" cy="921093"/>
              <a:chOff x="1617359" y="2269193"/>
              <a:chExt cx="164698" cy="921093"/>
            </a:xfrm>
          </p:grpSpPr>
          <p:sp>
            <p:nvSpPr>
              <p:cNvPr id="23" name="Овал 22">
                <a:extLst>
                  <a:ext uri="{FF2B5EF4-FFF2-40B4-BE49-F238E27FC236}">
                    <a16:creationId xmlns:a16="http://schemas.microsoft.com/office/drawing/2014/main" id="{4AB72E58-C048-9D4B-C861-D68C88D9BBD2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Овал 24">
                <a:extLst>
                  <a:ext uri="{FF2B5EF4-FFF2-40B4-BE49-F238E27FC236}">
                    <a16:creationId xmlns:a16="http://schemas.microsoft.com/office/drawing/2014/main" id="{89BB07C5-372D-CEC3-D925-6F48F758BAF7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Блок-схема: знак завершения 25">
                <a:extLst>
                  <a:ext uri="{FF2B5EF4-FFF2-40B4-BE49-F238E27FC236}">
                    <a16:creationId xmlns:a16="http://schemas.microsoft.com/office/drawing/2014/main" id="{845D37FE-59F0-DDF9-8145-2BEBA3F6F152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9804540D-4B55-6836-9A7C-D1CAA0125A78}"/>
              </a:ext>
            </a:extLst>
          </p:cNvPr>
          <p:cNvGrpSpPr/>
          <p:nvPr/>
        </p:nvGrpSpPr>
        <p:grpSpPr>
          <a:xfrm>
            <a:off x="3627564" y="2479125"/>
            <a:ext cx="2102538" cy="2042266"/>
            <a:chOff x="-3235112" y="5307575"/>
            <a:chExt cx="2102538" cy="2042266"/>
          </a:xfrm>
        </p:grpSpPr>
        <p:sp>
          <p:nvSpPr>
            <p:cNvPr id="108" name="Прямоугольник: скругленные углы 107">
              <a:extLst>
                <a:ext uri="{FF2B5EF4-FFF2-40B4-BE49-F238E27FC236}">
                  <a16:creationId xmlns:a16="http://schemas.microsoft.com/office/drawing/2014/main" id="{6C3A07BC-9C6C-BDE4-57C6-0655CBE4D70B}"/>
                </a:ext>
              </a:extLst>
            </p:cNvPr>
            <p:cNvSpPr/>
            <p:nvPr/>
          </p:nvSpPr>
          <p:spPr>
            <a:xfrm>
              <a:off x="-3235112" y="5307575"/>
              <a:ext cx="2082800" cy="204226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9" name="Рисунок 108" descr="Изображение выглядит как мультфильм, рисунок, зарисов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5BB988F5-46C5-FAA8-EFAF-915A9C528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50257" y="5332158"/>
              <a:ext cx="2017683" cy="2017683"/>
            </a:xfrm>
            <a:prstGeom prst="rect">
              <a:avLst/>
            </a:prstGeom>
          </p:spPr>
        </p:pic>
      </p:grp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65ED9DCF-F835-E897-94BE-743D29A01504}"/>
              </a:ext>
            </a:extLst>
          </p:cNvPr>
          <p:cNvGrpSpPr/>
          <p:nvPr/>
        </p:nvGrpSpPr>
        <p:grpSpPr>
          <a:xfrm>
            <a:off x="3623390" y="2477004"/>
            <a:ext cx="2143008" cy="2081595"/>
            <a:chOff x="-512395" y="7704468"/>
            <a:chExt cx="2143008" cy="2081595"/>
          </a:xfrm>
        </p:grpSpPr>
        <p:sp>
          <p:nvSpPr>
            <p:cNvPr id="111" name="Прямоугольник: скругленные углы 110">
              <a:extLst>
                <a:ext uri="{FF2B5EF4-FFF2-40B4-BE49-F238E27FC236}">
                  <a16:creationId xmlns:a16="http://schemas.microsoft.com/office/drawing/2014/main" id="{02A1A833-1471-54B1-99BA-6215E7DF6D5F}"/>
                </a:ext>
              </a:extLst>
            </p:cNvPr>
            <p:cNvSpPr/>
            <p:nvPr/>
          </p:nvSpPr>
          <p:spPr>
            <a:xfrm>
              <a:off x="-512395" y="7704468"/>
              <a:ext cx="2082800" cy="204226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21" name="Рисунок 120" descr="Изображение выглядит как скот, млекопитающее, крупный рогатый скот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D195CCAE-7F63-DC50-6C8A-99B93CB3E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7071" y="7768379"/>
              <a:ext cx="2017684" cy="2017684"/>
            </a:xfrm>
            <a:prstGeom prst="rect">
              <a:avLst/>
            </a:prstGeom>
          </p:spPr>
        </p:pic>
      </p:grpSp>
      <p:grpSp>
        <p:nvGrpSpPr>
          <p:cNvPr id="123" name="Группа 122">
            <a:extLst>
              <a:ext uri="{FF2B5EF4-FFF2-40B4-BE49-F238E27FC236}">
                <a16:creationId xmlns:a16="http://schemas.microsoft.com/office/drawing/2014/main" id="{04919CDD-B7D8-CB18-4F87-38FF03FFCD32}"/>
              </a:ext>
            </a:extLst>
          </p:cNvPr>
          <p:cNvGrpSpPr/>
          <p:nvPr/>
        </p:nvGrpSpPr>
        <p:grpSpPr>
          <a:xfrm>
            <a:off x="3628227" y="2476402"/>
            <a:ext cx="2082800" cy="2146710"/>
            <a:chOff x="2066733" y="7704468"/>
            <a:chExt cx="2082800" cy="2146710"/>
          </a:xfrm>
        </p:grpSpPr>
        <p:sp>
          <p:nvSpPr>
            <p:cNvPr id="113" name="Прямоугольник: скругленные углы 112">
              <a:extLst>
                <a:ext uri="{FF2B5EF4-FFF2-40B4-BE49-F238E27FC236}">
                  <a16:creationId xmlns:a16="http://schemas.microsoft.com/office/drawing/2014/main" id="{DE3383AA-50F7-C0FC-F7E9-AAC368E75690}"/>
                </a:ext>
              </a:extLst>
            </p:cNvPr>
            <p:cNvSpPr/>
            <p:nvPr/>
          </p:nvSpPr>
          <p:spPr>
            <a:xfrm>
              <a:off x="2066733" y="7704468"/>
              <a:ext cx="2082800" cy="204226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EB7AB2C6-D2A0-6BF7-36A3-3C09CA279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734" y="7768379"/>
              <a:ext cx="2082799" cy="2082799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925E1DA9-8A73-4722-97A4-38B44D206595}"/>
              </a:ext>
            </a:extLst>
          </p:cNvPr>
          <p:cNvGrpSpPr/>
          <p:nvPr/>
        </p:nvGrpSpPr>
        <p:grpSpPr>
          <a:xfrm>
            <a:off x="3628227" y="2473870"/>
            <a:ext cx="2082800" cy="2042266"/>
            <a:chOff x="4645861" y="7704468"/>
            <a:chExt cx="2082800" cy="2042266"/>
          </a:xfrm>
        </p:grpSpPr>
        <p:sp>
          <p:nvSpPr>
            <p:cNvPr id="114" name="Прямоугольник: скругленные углы 113">
              <a:extLst>
                <a:ext uri="{FF2B5EF4-FFF2-40B4-BE49-F238E27FC236}">
                  <a16:creationId xmlns:a16="http://schemas.microsoft.com/office/drawing/2014/main" id="{2BC9DAF7-59F9-159A-8FD3-981E007C3994}"/>
                </a:ext>
              </a:extLst>
            </p:cNvPr>
            <p:cNvSpPr/>
            <p:nvPr/>
          </p:nvSpPr>
          <p:spPr>
            <a:xfrm>
              <a:off x="4645861" y="7704468"/>
              <a:ext cx="2082800" cy="204226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17" name="Рисунок 116" descr="Изображение выглядит как яйцо, пасхальный, пасхальное яйцо, Украшение яиц&#10;&#10;Автоматически созданное описание">
              <a:extLst>
                <a:ext uri="{FF2B5EF4-FFF2-40B4-BE49-F238E27FC236}">
                  <a16:creationId xmlns:a16="http://schemas.microsoft.com/office/drawing/2014/main" id="{57C507D3-3115-2963-6678-2B1D1E23A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2395" y="7922355"/>
              <a:ext cx="1709732" cy="1709732"/>
            </a:xfrm>
            <a:prstGeom prst="rect">
              <a:avLst/>
            </a:prstGeom>
          </p:spPr>
        </p:pic>
      </p:grp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7CF8ADCD-A1A9-C86D-C7FB-2EDCC161A773}"/>
              </a:ext>
            </a:extLst>
          </p:cNvPr>
          <p:cNvGrpSpPr/>
          <p:nvPr/>
        </p:nvGrpSpPr>
        <p:grpSpPr>
          <a:xfrm>
            <a:off x="3627173" y="2484663"/>
            <a:ext cx="2082800" cy="2042266"/>
            <a:chOff x="7224989" y="7704468"/>
            <a:chExt cx="2082800" cy="2042266"/>
          </a:xfrm>
        </p:grpSpPr>
        <p:sp>
          <p:nvSpPr>
            <p:cNvPr id="115" name="Прямоугольник: скругленные углы 114">
              <a:extLst>
                <a:ext uri="{FF2B5EF4-FFF2-40B4-BE49-F238E27FC236}">
                  <a16:creationId xmlns:a16="http://schemas.microsoft.com/office/drawing/2014/main" id="{8AA36319-F229-2D24-F5CB-6AA63AA6BB2C}"/>
                </a:ext>
              </a:extLst>
            </p:cNvPr>
            <p:cNvSpPr/>
            <p:nvPr/>
          </p:nvSpPr>
          <p:spPr>
            <a:xfrm>
              <a:off x="7224989" y="7704468"/>
              <a:ext cx="2082800" cy="204226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26" name="Рисунок 125" descr="Изображение выглядит как графическая вставка, иллюстрация, рисунок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09AAD82-8915-51F0-3DD9-AB15FF6A1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1314" y="7801222"/>
              <a:ext cx="1848757" cy="1848757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1711623F-53D6-F746-03F9-73C0B5FFFDD0}"/>
              </a:ext>
            </a:extLst>
          </p:cNvPr>
          <p:cNvGrpSpPr/>
          <p:nvPr/>
        </p:nvGrpSpPr>
        <p:grpSpPr>
          <a:xfrm>
            <a:off x="4132926" y="2101846"/>
            <a:ext cx="1075101" cy="647147"/>
            <a:chOff x="1617359" y="2257104"/>
            <a:chExt cx="1152546" cy="9331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999FC6D5-C463-E2BB-0A8F-DEDB6E352FCE}"/>
                </a:ext>
              </a:extLst>
            </p:cNvPr>
            <p:cNvGrpSpPr/>
            <p:nvPr/>
          </p:nvGrpSpPr>
          <p:grpSpPr>
            <a:xfrm>
              <a:off x="1617359" y="2269193"/>
              <a:ext cx="164698" cy="921093"/>
              <a:chOff x="1617359" y="2269193"/>
              <a:chExt cx="164698" cy="921093"/>
            </a:xfrm>
          </p:grpSpPr>
          <p:sp>
            <p:nvSpPr>
              <p:cNvPr id="57" name="Овал 56">
                <a:extLst>
                  <a:ext uri="{FF2B5EF4-FFF2-40B4-BE49-F238E27FC236}">
                    <a16:creationId xmlns:a16="http://schemas.microsoft.com/office/drawing/2014/main" id="{628B73AC-0417-DC10-0974-B1E53C0FA7BD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Овал 57">
                <a:extLst>
                  <a:ext uri="{FF2B5EF4-FFF2-40B4-BE49-F238E27FC236}">
                    <a16:creationId xmlns:a16="http://schemas.microsoft.com/office/drawing/2014/main" id="{673C7B2C-B1E9-EDDD-9811-AB9585B1FA0C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Блок-схема: знак завершения 58">
                <a:extLst>
                  <a:ext uri="{FF2B5EF4-FFF2-40B4-BE49-F238E27FC236}">
                    <a16:creationId xmlns:a16="http://schemas.microsoft.com/office/drawing/2014/main" id="{D9D89C50-8C95-0E57-15EF-6B61487B8186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B2D1BB30-58F1-88A6-E2C7-60DE32F1E5F7}"/>
                </a:ext>
              </a:extLst>
            </p:cNvPr>
            <p:cNvGrpSpPr/>
            <p:nvPr/>
          </p:nvGrpSpPr>
          <p:grpSpPr>
            <a:xfrm>
              <a:off x="2123611" y="2257104"/>
              <a:ext cx="164698" cy="921093"/>
              <a:chOff x="1617359" y="2269193"/>
              <a:chExt cx="164698" cy="921093"/>
            </a:xfrm>
          </p:grpSpPr>
          <p:sp>
            <p:nvSpPr>
              <p:cNvPr id="54" name="Овал 53">
                <a:extLst>
                  <a:ext uri="{FF2B5EF4-FFF2-40B4-BE49-F238E27FC236}">
                    <a16:creationId xmlns:a16="http://schemas.microsoft.com/office/drawing/2014/main" id="{B2462D83-BD00-F7C6-47A5-C496D7D03665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" name="Овал 54">
                <a:extLst>
                  <a:ext uri="{FF2B5EF4-FFF2-40B4-BE49-F238E27FC236}">
                    <a16:creationId xmlns:a16="http://schemas.microsoft.com/office/drawing/2014/main" id="{0C22191F-78A2-82F6-5F73-999319D51640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6" name="Блок-схема: знак завершения 55">
                <a:extLst>
                  <a:ext uri="{FF2B5EF4-FFF2-40B4-BE49-F238E27FC236}">
                    <a16:creationId xmlns:a16="http://schemas.microsoft.com/office/drawing/2014/main" id="{D905C98A-64C6-64B5-AAE3-D0D3785B6358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73D1C95F-0E83-3911-E06D-C85D09AC6792}"/>
                </a:ext>
              </a:extLst>
            </p:cNvPr>
            <p:cNvGrpSpPr/>
            <p:nvPr/>
          </p:nvGrpSpPr>
          <p:grpSpPr>
            <a:xfrm>
              <a:off x="2605207" y="2257104"/>
              <a:ext cx="164698" cy="921093"/>
              <a:chOff x="1617359" y="2269193"/>
              <a:chExt cx="164698" cy="921093"/>
            </a:xfrm>
          </p:grpSpPr>
          <p:sp>
            <p:nvSpPr>
              <p:cNvPr id="50" name="Овал 49">
                <a:extLst>
                  <a:ext uri="{FF2B5EF4-FFF2-40B4-BE49-F238E27FC236}">
                    <a16:creationId xmlns:a16="http://schemas.microsoft.com/office/drawing/2014/main" id="{B62B6AA3-2D96-F9A4-4A3C-9456B1044495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" name="Овал 51">
                <a:extLst>
                  <a:ext uri="{FF2B5EF4-FFF2-40B4-BE49-F238E27FC236}">
                    <a16:creationId xmlns:a16="http://schemas.microsoft.com/office/drawing/2014/main" id="{AFA577E3-9302-1808-77DC-D2DB9775A19C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3" name="Блок-схема: знак завершения 52">
                <a:extLst>
                  <a:ext uri="{FF2B5EF4-FFF2-40B4-BE49-F238E27FC236}">
                    <a16:creationId xmlns:a16="http://schemas.microsoft.com/office/drawing/2014/main" id="{2A549B64-0D79-9951-5134-13A08FAB49B7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F06817E8-438E-EA62-8FD7-AFDD26B4B786}"/>
              </a:ext>
            </a:extLst>
          </p:cNvPr>
          <p:cNvGrpSpPr/>
          <p:nvPr/>
        </p:nvGrpSpPr>
        <p:grpSpPr>
          <a:xfrm>
            <a:off x="6185938" y="2477004"/>
            <a:ext cx="2082800" cy="2042266"/>
            <a:chOff x="-2200313" y="7567647"/>
            <a:chExt cx="2082800" cy="2042266"/>
          </a:xfrm>
        </p:grpSpPr>
        <p:sp>
          <p:nvSpPr>
            <p:cNvPr id="128" name="Прямоугольник: скругленные углы 127">
              <a:extLst>
                <a:ext uri="{FF2B5EF4-FFF2-40B4-BE49-F238E27FC236}">
                  <a16:creationId xmlns:a16="http://schemas.microsoft.com/office/drawing/2014/main" id="{5D480EFB-60C5-34F5-B1E7-4CF3F984409B}"/>
                </a:ext>
              </a:extLst>
            </p:cNvPr>
            <p:cNvSpPr/>
            <p:nvPr/>
          </p:nvSpPr>
          <p:spPr>
            <a:xfrm>
              <a:off x="-2200313" y="7567647"/>
              <a:ext cx="2082800" cy="204226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2" name="Рисунок 141" descr="Изображение выглядит как круг, снимок экрана, Красочность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B5B5BA04-662E-C53E-3CC5-6639E2A21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93724" y="7567647"/>
              <a:ext cx="1961697" cy="1961697"/>
            </a:xfrm>
            <a:prstGeom prst="rect">
              <a:avLst/>
            </a:prstGeom>
          </p:spPr>
        </p:pic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25547D9B-417C-89AB-D96E-D845971276EC}"/>
              </a:ext>
            </a:extLst>
          </p:cNvPr>
          <p:cNvGrpSpPr/>
          <p:nvPr/>
        </p:nvGrpSpPr>
        <p:grpSpPr>
          <a:xfrm>
            <a:off x="6184921" y="2453532"/>
            <a:ext cx="2139844" cy="2106893"/>
            <a:chOff x="392468" y="7544266"/>
            <a:chExt cx="2139844" cy="2106893"/>
          </a:xfrm>
        </p:grpSpPr>
        <p:sp>
          <p:nvSpPr>
            <p:cNvPr id="129" name="Прямоугольник: скругленные углы 128">
              <a:extLst>
                <a:ext uri="{FF2B5EF4-FFF2-40B4-BE49-F238E27FC236}">
                  <a16:creationId xmlns:a16="http://schemas.microsoft.com/office/drawing/2014/main" id="{B4CE4DFC-69A5-22E7-434F-69A0A587CE76}"/>
                </a:ext>
              </a:extLst>
            </p:cNvPr>
            <p:cNvSpPr/>
            <p:nvPr/>
          </p:nvSpPr>
          <p:spPr>
            <a:xfrm>
              <a:off x="392468" y="7567647"/>
              <a:ext cx="2082800" cy="204226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0" name="Рисунок 139" descr="Изображение выглядит как искусство, дом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9BD74504-BCF1-F53A-5D7E-F1955CD89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419" y="7544266"/>
              <a:ext cx="2106893" cy="2106893"/>
            </a:xfrm>
            <a:prstGeom prst="rect">
              <a:avLst/>
            </a:prstGeom>
          </p:spPr>
        </p:pic>
      </p:grpSp>
      <p:grpSp>
        <p:nvGrpSpPr>
          <p:cNvPr id="145" name="Группа 144">
            <a:extLst>
              <a:ext uri="{FF2B5EF4-FFF2-40B4-BE49-F238E27FC236}">
                <a16:creationId xmlns:a16="http://schemas.microsoft.com/office/drawing/2014/main" id="{3DD43931-2322-995E-DB56-545CC46A9923}"/>
              </a:ext>
            </a:extLst>
          </p:cNvPr>
          <p:cNvGrpSpPr/>
          <p:nvPr/>
        </p:nvGrpSpPr>
        <p:grpSpPr>
          <a:xfrm>
            <a:off x="6185899" y="2476363"/>
            <a:ext cx="2082800" cy="2042266"/>
            <a:chOff x="2985249" y="7567647"/>
            <a:chExt cx="2082800" cy="2042266"/>
          </a:xfrm>
        </p:grpSpPr>
        <p:sp>
          <p:nvSpPr>
            <p:cNvPr id="130" name="Прямоугольник: скругленные углы 129">
              <a:extLst>
                <a:ext uri="{FF2B5EF4-FFF2-40B4-BE49-F238E27FC236}">
                  <a16:creationId xmlns:a16="http://schemas.microsoft.com/office/drawing/2014/main" id="{C5D6B028-5161-4576-A70E-449BAC9782E5}"/>
                </a:ext>
              </a:extLst>
            </p:cNvPr>
            <p:cNvSpPr/>
            <p:nvPr/>
          </p:nvSpPr>
          <p:spPr>
            <a:xfrm>
              <a:off x="2985249" y="7567647"/>
              <a:ext cx="2082800" cy="204226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38" name="Рисунок 137" descr="Изображение выглядит как строительство, теплица, растение, домашнее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A9260CB7-C1D4-5707-F638-0BB8C6281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5005" y="7667136"/>
              <a:ext cx="1843288" cy="1843288"/>
            </a:xfrm>
            <a:prstGeom prst="rect">
              <a:avLst/>
            </a:prstGeom>
          </p:spPr>
        </p:pic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7F7838E3-6E51-342D-309B-4FFDA02C31F5}"/>
              </a:ext>
            </a:extLst>
          </p:cNvPr>
          <p:cNvGrpSpPr/>
          <p:nvPr/>
        </p:nvGrpSpPr>
        <p:grpSpPr>
          <a:xfrm>
            <a:off x="6187931" y="2484662"/>
            <a:ext cx="2082800" cy="2042266"/>
            <a:chOff x="5578030" y="7567647"/>
            <a:chExt cx="2082800" cy="2042266"/>
          </a:xfrm>
        </p:grpSpPr>
        <p:sp>
          <p:nvSpPr>
            <p:cNvPr id="131" name="Прямоугольник: скругленные углы 130">
              <a:extLst>
                <a:ext uri="{FF2B5EF4-FFF2-40B4-BE49-F238E27FC236}">
                  <a16:creationId xmlns:a16="http://schemas.microsoft.com/office/drawing/2014/main" id="{5A47D9B7-832D-C2EB-2B51-0F9140D8BE32}"/>
                </a:ext>
              </a:extLst>
            </p:cNvPr>
            <p:cNvSpPr/>
            <p:nvPr/>
          </p:nvSpPr>
          <p:spPr>
            <a:xfrm>
              <a:off x="5578030" y="7567647"/>
              <a:ext cx="2082800" cy="204226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36" name="Рисунок 135" descr="Изображение выглядит как картин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0840F3D0-15F2-851A-4385-98044C6E2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707" y="7622057"/>
              <a:ext cx="1933445" cy="1933445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50C50BF7-FFDF-7BD1-644C-D00D6008A976}"/>
              </a:ext>
            </a:extLst>
          </p:cNvPr>
          <p:cNvGrpSpPr/>
          <p:nvPr/>
        </p:nvGrpSpPr>
        <p:grpSpPr>
          <a:xfrm>
            <a:off x="6186877" y="2481207"/>
            <a:ext cx="2082800" cy="2042266"/>
            <a:chOff x="8170811" y="7567647"/>
            <a:chExt cx="2082800" cy="2042266"/>
          </a:xfrm>
        </p:grpSpPr>
        <p:sp>
          <p:nvSpPr>
            <p:cNvPr id="132" name="Прямоугольник: скругленные углы 131">
              <a:extLst>
                <a:ext uri="{FF2B5EF4-FFF2-40B4-BE49-F238E27FC236}">
                  <a16:creationId xmlns:a16="http://schemas.microsoft.com/office/drawing/2014/main" id="{3A602B75-3954-F540-2B78-961BC6C8D249}"/>
                </a:ext>
              </a:extLst>
            </p:cNvPr>
            <p:cNvSpPr/>
            <p:nvPr/>
          </p:nvSpPr>
          <p:spPr>
            <a:xfrm>
              <a:off x="8170811" y="7567647"/>
              <a:ext cx="2082800" cy="204226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92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34" name="Рисунок 133" descr="Изображение выглядит как ветряная мельн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978D529B-9EAD-4691-8524-D8A9C1D0D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1912" y="7605258"/>
              <a:ext cx="1924086" cy="1924086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35BB0C97-4BCE-A9D0-5EC5-E1BE7B0EE972}"/>
              </a:ext>
            </a:extLst>
          </p:cNvPr>
          <p:cNvGrpSpPr/>
          <p:nvPr/>
        </p:nvGrpSpPr>
        <p:grpSpPr>
          <a:xfrm>
            <a:off x="6712054" y="2110230"/>
            <a:ext cx="1075101" cy="647147"/>
            <a:chOff x="1617359" y="2257104"/>
            <a:chExt cx="1152546" cy="9331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61" name="Группа 60">
              <a:extLst>
                <a:ext uri="{FF2B5EF4-FFF2-40B4-BE49-F238E27FC236}">
                  <a16:creationId xmlns:a16="http://schemas.microsoft.com/office/drawing/2014/main" id="{1F237CEA-B8D4-1EF2-EE61-22B1B051BDD2}"/>
                </a:ext>
              </a:extLst>
            </p:cNvPr>
            <p:cNvGrpSpPr/>
            <p:nvPr/>
          </p:nvGrpSpPr>
          <p:grpSpPr>
            <a:xfrm>
              <a:off x="1617359" y="2269193"/>
              <a:ext cx="164698" cy="921093"/>
              <a:chOff x="1617359" y="2269193"/>
              <a:chExt cx="164698" cy="921093"/>
            </a:xfrm>
          </p:grpSpPr>
          <p:sp>
            <p:nvSpPr>
              <p:cNvPr id="70" name="Овал 69">
                <a:extLst>
                  <a:ext uri="{FF2B5EF4-FFF2-40B4-BE49-F238E27FC236}">
                    <a16:creationId xmlns:a16="http://schemas.microsoft.com/office/drawing/2014/main" id="{DDCC72ED-B762-064A-93A6-220ACC1AEA3B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Овал 70">
                <a:extLst>
                  <a:ext uri="{FF2B5EF4-FFF2-40B4-BE49-F238E27FC236}">
                    <a16:creationId xmlns:a16="http://schemas.microsoft.com/office/drawing/2014/main" id="{E5878588-FF81-31E8-3C6D-D10BA7946BAC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2" name="Блок-схема: знак завершения 71">
                <a:extLst>
                  <a:ext uri="{FF2B5EF4-FFF2-40B4-BE49-F238E27FC236}">
                    <a16:creationId xmlns:a16="http://schemas.microsoft.com/office/drawing/2014/main" id="{9944EE8B-7E2C-6866-9B4A-CD9CE021A901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2" name="Группа 61">
              <a:extLst>
                <a:ext uri="{FF2B5EF4-FFF2-40B4-BE49-F238E27FC236}">
                  <a16:creationId xmlns:a16="http://schemas.microsoft.com/office/drawing/2014/main" id="{1E76AC08-5D61-7C0A-CF59-929C7C7C7895}"/>
                </a:ext>
              </a:extLst>
            </p:cNvPr>
            <p:cNvGrpSpPr/>
            <p:nvPr/>
          </p:nvGrpSpPr>
          <p:grpSpPr>
            <a:xfrm>
              <a:off x="2123611" y="2257104"/>
              <a:ext cx="164698" cy="921093"/>
              <a:chOff x="1617359" y="2269193"/>
              <a:chExt cx="164698" cy="921093"/>
            </a:xfrm>
          </p:grpSpPr>
          <p:sp>
            <p:nvSpPr>
              <p:cNvPr id="67" name="Овал 66">
                <a:extLst>
                  <a:ext uri="{FF2B5EF4-FFF2-40B4-BE49-F238E27FC236}">
                    <a16:creationId xmlns:a16="http://schemas.microsoft.com/office/drawing/2014/main" id="{AAE639E5-BD55-A2D6-BF64-D581E28AECEC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8" name="Овал 67">
                <a:extLst>
                  <a:ext uri="{FF2B5EF4-FFF2-40B4-BE49-F238E27FC236}">
                    <a16:creationId xmlns:a16="http://schemas.microsoft.com/office/drawing/2014/main" id="{2A8FFBF9-60C7-8425-BB0E-A68B04095A91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Блок-схема: знак завершения 68">
                <a:extLst>
                  <a:ext uri="{FF2B5EF4-FFF2-40B4-BE49-F238E27FC236}">
                    <a16:creationId xmlns:a16="http://schemas.microsoft.com/office/drawing/2014/main" id="{CD29DD69-0387-95C1-2BE5-116F17ACB24C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3" name="Группа 62">
              <a:extLst>
                <a:ext uri="{FF2B5EF4-FFF2-40B4-BE49-F238E27FC236}">
                  <a16:creationId xmlns:a16="http://schemas.microsoft.com/office/drawing/2014/main" id="{A589A24F-3454-7A12-7C23-A97D654E3126}"/>
                </a:ext>
              </a:extLst>
            </p:cNvPr>
            <p:cNvGrpSpPr/>
            <p:nvPr/>
          </p:nvGrpSpPr>
          <p:grpSpPr>
            <a:xfrm>
              <a:off x="2605207" y="2257104"/>
              <a:ext cx="164698" cy="921093"/>
              <a:chOff x="1617359" y="2269193"/>
              <a:chExt cx="164698" cy="921093"/>
            </a:xfrm>
          </p:grpSpPr>
          <p:sp>
            <p:nvSpPr>
              <p:cNvPr id="64" name="Овал 63">
                <a:extLst>
                  <a:ext uri="{FF2B5EF4-FFF2-40B4-BE49-F238E27FC236}">
                    <a16:creationId xmlns:a16="http://schemas.microsoft.com/office/drawing/2014/main" id="{2A3DD399-0D6B-8461-6DC6-6E0817C0E878}"/>
                  </a:ext>
                </a:extLst>
              </p:cNvPr>
              <p:cNvSpPr/>
              <p:nvPr/>
            </p:nvSpPr>
            <p:spPr>
              <a:xfrm>
                <a:off x="1617359" y="2269193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Овал 64">
                <a:extLst>
                  <a:ext uri="{FF2B5EF4-FFF2-40B4-BE49-F238E27FC236}">
                    <a16:creationId xmlns:a16="http://schemas.microsoft.com/office/drawing/2014/main" id="{FE584193-09F1-23AA-E00E-EDAEBD405B82}"/>
                  </a:ext>
                </a:extLst>
              </p:cNvPr>
              <p:cNvSpPr/>
              <p:nvPr/>
            </p:nvSpPr>
            <p:spPr>
              <a:xfrm>
                <a:off x="1617359" y="3025588"/>
                <a:ext cx="164698" cy="16469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65000"/>
                    </a:schemeClr>
                  </a:gs>
                  <a:gs pos="100000">
                    <a:schemeClr val="bg1">
                      <a:lumMod val="5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Блок-схема: знак завершения 65">
                <a:extLst>
                  <a:ext uri="{FF2B5EF4-FFF2-40B4-BE49-F238E27FC236}">
                    <a16:creationId xmlns:a16="http://schemas.microsoft.com/office/drawing/2014/main" id="{76923056-78AA-1A9E-6B97-FF5C24A3C18B}"/>
                  </a:ext>
                </a:extLst>
              </p:cNvPr>
              <p:cNvSpPr/>
              <p:nvPr/>
            </p:nvSpPr>
            <p:spPr>
              <a:xfrm>
                <a:off x="1635162" y="2395355"/>
                <a:ext cx="129092" cy="688489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7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446" y="369967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3</Words>
  <Application>Microsoft Office PowerPoint</Application>
  <PresentationFormat>Широкоэкранный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11</cp:revision>
  <dcterms:created xsi:type="dcterms:W3CDTF">2024-07-21T13:02:50Z</dcterms:created>
  <dcterms:modified xsi:type="dcterms:W3CDTF">2024-07-31T15:13:55Z</dcterms:modified>
</cp:coreProperties>
</file>