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00470" y="1348105"/>
            <a:ext cx="2409190" cy="240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F369F15-6EE4-4A10-8677-4ABD96707E8E}"/>
</file>

<file path=customXml/itemProps2.xml><?xml version="1.0" encoding="utf-8"?>
<ds:datastoreItem xmlns:ds="http://schemas.openxmlformats.org/officeDocument/2006/customXml" ds:itemID="{10DBD0A5-B1BD-40F2-BF0C-9A50737AE061}"/>
</file>

<file path=customXml/itemProps3.xml><?xml version="1.0" encoding="utf-8"?>
<ds:datastoreItem xmlns:ds="http://schemas.openxmlformats.org/officeDocument/2006/customXml" ds:itemID="{67A1A518-694E-4A81-B17F-DD29F7A04F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