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0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4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0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0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20FF-B92A-4EC2-A7AF-7E2186040E3C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D587-DE62-4979-927F-8FF60B424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снимок экрана, небо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60BDE132-A9FB-44A6-8E2A-E6B8E1D61A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F771BBC-5954-4C68-94F9-438673E51D97}"/>
              </a:ext>
            </a:extLst>
          </p:cNvPr>
          <p:cNvGrpSpPr/>
          <p:nvPr/>
        </p:nvGrpSpPr>
        <p:grpSpPr>
          <a:xfrm>
            <a:off x="3996590" y="2720766"/>
            <a:ext cx="1847793" cy="1860212"/>
            <a:chOff x="3996590" y="2720766"/>
            <a:chExt cx="1847793" cy="1860212"/>
          </a:xfrm>
        </p:grpSpPr>
        <p:pic>
          <p:nvPicPr>
            <p:cNvPr id="19" name="Рисунок 1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1B2254C-8EC6-4860-863A-D68A9A6AB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4006625" y="2743220"/>
              <a:ext cx="1837758" cy="183775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4033A0A-1BA9-42F4-B840-28D01CE5A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8048">
              <a:off x="3996590" y="2720766"/>
              <a:ext cx="1450067" cy="1450067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A5EE68C-5322-464B-93F6-B6F60155F5F6}"/>
              </a:ext>
            </a:extLst>
          </p:cNvPr>
          <p:cNvGrpSpPr/>
          <p:nvPr/>
        </p:nvGrpSpPr>
        <p:grpSpPr>
          <a:xfrm>
            <a:off x="2452097" y="2715994"/>
            <a:ext cx="1967355" cy="1887657"/>
            <a:chOff x="3055745" y="2592804"/>
            <a:chExt cx="1967355" cy="1887657"/>
          </a:xfrm>
        </p:grpSpPr>
        <p:pic>
          <p:nvPicPr>
            <p:cNvPr id="6" name="Рисунок 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EDD1753-B73D-444C-B32E-6126E16E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3189487" y="2646848"/>
              <a:ext cx="1833613" cy="1833613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медведь, плюшевый медвежонок, мультфильм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5C64C470-8ED8-4A00-99AE-D5EE4754F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3186">
              <a:off x="3055745" y="2592804"/>
              <a:ext cx="1519989" cy="1519989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DF15325-BC2D-4805-B76F-F1FAE4DC6DA2}"/>
              </a:ext>
            </a:extLst>
          </p:cNvPr>
          <p:cNvGrpSpPr/>
          <p:nvPr/>
        </p:nvGrpSpPr>
        <p:grpSpPr>
          <a:xfrm>
            <a:off x="2462353" y="2640345"/>
            <a:ext cx="1957899" cy="1958890"/>
            <a:chOff x="2467219" y="2643557"/>
            <a:chExt cx="1957899" cy="1958890"/>
          </a:xfrm>
        </p:grpSpPr>
        <p:pic>
          <p:nvPicPr>
            <p:cNvPr id="22" name="Рисунок 2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F648929-8065-4D5B-833D-8C03569A0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2591505" y="2768834"/>
              <a:ext cx="1833613" cy="183361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8B17D8E7-6A6F-4C18-8CEF-2BA44A00C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687">
              <a:off x="2467219" y="2643557"/>
              <a:ext cx="1664862" cy="1664862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E3BD010-792A-4AFD-89EC-AA46B64A79CC}"/>
              </a:ext>
            </a:extLst>
          </p:cNvPr>
          <p:cNvGrpSpPr/>
          <p:nvPr/>
        </p:nvGrpSpPr>
        <p:grpSpPr>
          <a:xfrm>
            <a:off x="3988642" y="2681678"/>
            <a:ext cx="1837758" cy="1905930"/>
            <a:chOff x="4011642" y="2671796"/>
            <a:chExt cx="1837758" cy="1905930"/>
          </a:xfrm>
        </p:grpSpPr>
        <p:pic>
          <p:nvPicPr>
            <p:cNvPr id="28" name="Рисунок 2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88D6BEA-888D-48FC-A46B-D76560B66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4011642" y="2739968"/>
              <a:ext cx="1837758" cy="183775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графическая вставка, иллюстрация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AF10A95-3404-4FAC-AB67-1486D96E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7776" flipH="1">
              <a:off x="4036285" y="2671796"/>
              <a:ext cx="1499647" cy="1499647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57F6FDD-10FE-4402-9164-B6D4637DD25F}"/>
              </a:ext>
            </a:extLst>
          </p:cNvPr>
          <p:cNvGrpSpPr/>
          <p:nvPr/>
        </p:nvGrpSpPr>
        <p:grpSpPr>
          <a:xfrm>
            <a:off x="2512520" y="2664098"/>
            <a:ext cx="1900872" cy="1951982"/>
            <a:chOff x="1220275" y="3965818"/>
            <a:chExt cx="1900872" cy="1951982"/>
          </a:xfrm>
        </p:grpSpPr>
        <p:pic>
          <p:nvPicPr>
            <p:cNvPr id="32" name="Рисунок 3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B7BAC67-A172-47B1-9782-A79455F3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1287534" y="4084187"/>
              <a:ext cx="1833613" cy="183361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752696E-BD5C-4764-A353-76E000C5B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3987" flipH="1">
              <a:off x="1220275" y="3965818"/>
              <a:ext cx="1553057" cy="155305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5709D02-D7BB-4699-9A0C-C2717FFBDF72}"/>
              </a:ext>
            </a:extLst>
          </p:cNvPr>
          <p:cNvGrpSpPr/>
          <p:nvPr/>
        </p:nvGrpSpPr>
        <p:grpSpPr>
          <a:xfrm>
            <a:off x="3945026" y="2676263"/>
            <a:ext cx="1888291" cy="1904021"/>
            <a:chOff x="5817722" y="3477897"/>
            <a:chExt cx="1888291" cy="1904021"/>
          </a:xfrm>
        </p:grpSpPr>
        <p:pic>
          <p:nvPicPr>
            <p:cNvPr id="36" name="Рисунок 3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12B3A4-D615-437F-9A23-F2CE57F20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5868255" y="3544160"/>
              <a:ext cx="1837758" cy="1837758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76A825D-A4CE-4E84-A32F-664057850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8597" flipH="1">
              <a:off x="5817722" y="3477897"/>
              <a:ext cx="1661778" cy="1661778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40E402-3D8C-4B03-80C4-CCDE16F875D3}"/>
              </a:ext>
            </a:extLst>
          </p:cNvPr>
          <p:cNvGrpSpPr/>
          <p:nvPr/>
        </p:nvGrpSpPr>
        <p:grpSpPr>
          <a:xfrm>
            <a:off x="2523544" y="2759572"/>
            <a:ext cx="1895798" cy="1833613"/>
            <a:chOff x="1046812" y="3691373"/>
            <a:chExt cx="1895798" cy="1833613"/>
          </a:xfrm>
        </p:grpSpPr>
        <p:pic>
          <p:nvPicPr>
            <p:cNvPr id="44" name="Рисунок 4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1022B5A-F322-4C56-9733-D33DEB378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1108997" y="3691373"/>
              <a:ext cx="1833613" cy="18336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ультфильм, иллюстрация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E11262-4F45-46BB-99B3-0142EBA9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7281" flipH="1">
              <a:off x="1046812" y="3801816"/>
              <a:ext cx="1397899" cy="1397899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B6096381-9E44-4491-B464-8E89EEDA842E}"/>
              </a:ext>
            </a:extLst>
          </p:cNvPr>
          <p:cNvGrpSpPr/>
          <p:nvPr/>
        </p:nvGrpSpPr>
        <p:grpSpPr>
          <a:xfrm>
            <a:off x="3962580" y="2707614"/>
            <a:ext cx="1912399" cy="1875196"/>
            <a:chOff x="1439503" y="4329028"/>
            <a:chExt cx="1912399" cy="1875196"/>
          </a:xfrm>
        </p:grpSpPr>
        <p:pic>
          <p:nvPicPr>
            <p:cNvPr id="51" name="Рисунок 5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5A97C5B-E29C-4B3E-B073-2DCE3662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1514144" y="4366466"/>
              <a:ext cx="1837758" cy="183775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255C9D5-C9BE-4240-A348-C7ABECD00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8026" flipH="1">
              <a:off x="1439503" y="4329028"/>
              <a:ext cx="1423994" cy="1423994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774970C-EE3D-4ADA-BF3A-16A0E141F9A8}"/>
              </a:ext>
            </a:extLst>
          </p:cNvPr>
          <p:cNvGrpSpPr/>
          <p:nvPr/>
        </p:nvGrpSpPr>
        <p:grpSpPr>
          <a:xfrm>
            <a:off x="2705169" y="2735283"/>
            <a:ext cx="1895798" cy="1833613"/>
            <a:chOff x="1046812" y="3691373"/>
            <a:chExt cx="1895798" cy="1833613"/>
          </a:xfrm>
        </p:grpSpPr>
        <p:pic>
          <p:nvPicPr>
            <p:cNvPr id="58" name="Рисунок 5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EF5C51-6D8A-416C-8655-D97405F01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1108997" y="3691373"/>
              <a:ext cx="1833613" cy="1833613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мультфильм, иллюстрация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1CD994-31A6-456A-A3B0-E8A6CFF5F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7281" flipH="1">
              <a:off x="1046812" y="3801816"/>
              <a:ext cx="1397899" cy="139789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9F9E866-6D43-4747-BCCE-8643927E3804}"/>
              </a:ext>
            </a:extLst>
          </p:cNvPr>
          <p:cNvGrpSpPr/>
          <p:nvPr/>
        </p:nvGrpSpPr>
        <p:grpSpPr>
          <a:xfrm>
            <a:off x="4065829" y="2825103"/>
            <a:ext cx="1912399" cy="1875196"/>
            <a:chOff x="1439503" y="4329028"/>
            <a:chExt cx="1912399" cy="1875196"/>
          </a:xfrm>
        </p:grpSpPr>
        <p:pic>
          <p:nvPicPr>
            <p:cNvPr id="61" name="Рисунок 6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E87EFC-D32D-4E7E-A55F-4D0F936C9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1514144" y="4366466"/>
              <a:ext cx="1837758" cy="1837758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DA40BC2-F963-45B2-80A7-F8340DE87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8026" flipH="1">
              <a:off x="1439503" y="4329028"/>
              <a:ext cx="1423994" cy="1423994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41BA32A8-B475-45AE-86C1-4CD963D80F1A}"/>
              </a:ext>
            </a:extLst>
          </p:cNvPr>
          <p:cNvGrpSpPr/>
          <p:nvPr/>
        </p:nvGrpSpPr>
        <p:grpSpPr>
          <a:xfrm>
            <a:off x="1390872" y="2661628"/>
            <a:ext cx="1900872" cy="1951982"/>
            <a:chOff x="1220275" y="3965818"/>
            <a:chExt cx="1900872" cy="1951982"/>
          </a:xfrm>
        </p:grpSpPr>
        <p:pic>
          <p:nvPicPr>
            <p:cNvPr id="64" name="Рисунок 6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41206E8-6892-4148-9CFA-E6DDCB1FF9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1287534" y="4084187"/>
              <a:ext cx="1833613" cy="1833613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8693B-8D64-49B1-A41C-55F8EAD94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3987" flipH="1">
              <a:off x="1220275" y="3965818"/>
              <a:ext cx="1553057" cy="1553057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F199006-C9B6-4053-A03C-2EE19E636EED}"/>
              </a:ext>
            </a:extLst>
          </p:cNvPr>
          <p:cNvGrpSpPr/>
          <p:nvPr/>
        </p:nvGrpSpPr>
        <p:grpSpPr>
          <a:xfrm>
            <a:off x="36806" y="2708260"/>
            <a:ext cx="1967355" cy="1887657"/>
            <a:chOff x="3055745" y="2592804"/>
            <a:chExt cx="1967355" cy="1887657"/>
          </a:xfrm>
        </p:grpSpPr>
        <p:pic>
          <p:nvPicPr>
            <p:cNvPr id="70" name="Рисунок 6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8CA1EB2-13E1-4091-B2A4-414026E93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3189487" y="2646848"/>
              <a:ext cx="1833613" cy="183361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едведь, плюшевый медвежонок, мультфильм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75C82DB-5DBA-4A27-BB92-86125C0B1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3186">
              <a:off x="3055745" y="2592804"/>
              <a:ext cx="1519989" cy="151998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1FFCE00E-5F72-4093-BD59-BA89D09D4D3B}"/>
              </a:ext>
            </a:extLst>
          </p:cNvPr>
          <p:cNvGrpSpPr/>
          <p:nvPr/>
        </p:nvGrpSpPr>
        <p:grpSpPr>
          <a:xfrm>
            <a:off x="6806551" y="2864386"/>
            <a:ext cx="1888291" cy="1904021"/>
            <a:chOff x="5817722" y="3477897"/>
            <a:chExt cx="1888291" cy="1904021"/>
          </a:xfrm>
        </p:grpSpPr>
        <p:pic>
          <p:nvPicPr>
            <p:cNvPr id="73" name="Рисунок 7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4479259-680C-43BA-9921-ADCDB87F6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5868255" y="3544160"/>
              <a:ext cx="1837758" cy="1837758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2B445CAA-EF20-4916-813C-894D75D55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28597" flipH="1">
              <a:off x="5817722" y="3477897"/>
              <a:ext cx="1661778" cy="166177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2D39E47F-DBE6-407C-BABD-2EC3CB3A82CA}"/>
              </a:ext>
            </a:extLst>
          </p:cNvPr>
          <p:cNvGrpSpPr/>
          <p:nvPr/>
        </p:nvGrpSpPr>
        <p:grpSpPr>
          <a:xfrm>
            <a:off x="8336625" y="2916199"/>
            <a:ext cx="1837758" cy="1905930"/>
            <a:chOff x="4011642" y="2671796"/>
            <a:chExt cx="1837758" cy="1905930"/>
          </a:xfrm>
        </p:grpSpPr>
        <p:pic>
          <p:nvPicPr>
            <p:cNvPr id="76" name="Рисунок 7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62D9C51-135D-463F-BF18-580DA615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4011642" y="2739968"/>
              <a:ext cx="1837758" cy="1837758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графическая вставка, иллюстрация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9BFAD406-C247-41AC-A343-D2A26B298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7776" flipH="1">
              <a:off x="4036285" y="2671796"/>
              <a:ext cx="1499647" cy="1499647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09E6BF1B-D206-4142-BFC2-D666216F217F}"/>
              </a:ext>
            </a:extLst>
          </p:cNvPr>
          <p:cNvGrpSpPr/>
          <p:nvPr/>
        </p:nvGrpSpPr>
        <p:grpSpPr>
          <a:xfrm>
            <a:off x="9939358" y="3091705"/>
            <a:ext cx="1847793" cy="1860212"/>
            <a:chOff x="3996590" y="2720766"/>
            <a:chExt cx="1847793" cy="1860212"/>
          </a:xfrm>
        </p:grpSpPr>
        <p:pic>
          <p:nvPicPr>
            <p:cNvPr id="79" name="Рисунок 7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D98A272-3547-4DF5-A249-D8072E86E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55284" flipH="1">
              <a:off x="4006625" y="2743220"/>
              <a:ext cx="1837758" cy="1837758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74C58288-C374-4B1D-B471-E5DE25539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8048">
              <a:off x="3996590" y="2720766"/>
              <a:ext cx="1450067" cy="1450067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87F05C27-2B1A-40D8-BABB-BB0309381F0E}"/>
              </a:ext>
            </a:extLst>
          </p:cNvPr>
          <p:cNvGrpSpPr/>
          <p:nvPr/>
        </p:nvGrpSpPr>
        <p:grpSpPr>
          <a:xfrm>
            <a:off x="5406841" y="2808227"/>
            <a:ext cx="1957899" cy="1958890"/>
            <a:chOff x="2467219" y="2643557"/>
            <a:chExt cx="1957899" cy="1958890"/>
          </a:xfrm>
        </p:grpSpPr>
        <p:pic>
          <p:nvPicPr>
            <p:cNvPr id="67" name="Рисунок 6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AB07237-18F4-4040-9366-0721B4B13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405" flipH="1">
              <a:off x="2591505" y="2768834"/>
              <a:ext cx="1833613" cy="183361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амфибия, графическая вставка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BA60A18F-12F6-489D-9453-0C0DF972A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2687">
              <a:off x="2467219" y="2643557"/>
              <a:ext cx="1664862" cy="1664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6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547 0.00371 0.01094 0.00788 0.01667 0.01135 C 0.01914 0.01274 0.02188 0.0125 0.02448 0.01389 C 0.02669 0.01482 0.02891 0.01783 0.03125 0.01875 C 0.03529 0.01991 0.03932 0.01991 0.04349 0.02107 C 0.05208 0.02477 0.06094 0.02686 0.06927 0.03288 C 0.08138 0.04144 0.07578 0.03843 0.08607 0.04213 C 0.09753 0.05672 0.08503 0.04213 0.09961 0.05394 C 0.11445 0.06598 0.09961 0.05741 0.11081 0.06343 C 0.11185 0.06505 0.11276 0.0669 0.11406 0.06829 C 0.1168 0.0713 0.12422 0.07871 0.12643 0.07987 C 0.12813 0.08125 0.13008 0.08149 0.13203 0.08241 C 0.13346 0.0838 0.1349 0.08542 0.13646 0.08727 C 0.13828 0.08913 0.13997 0.09213 0.14206 0.09422 C 0.14714 0.09931 0.15247 0.10278 0.15768 0.10834 C 0.16003 0.11065 0.16211 0.11343 0.16458 0.11528 C 0.16654 0.11713 0.16888 0.11806 0.17122 0.12014 C 0.17721 0.12524 0.1832 0.13056 0.18906 0.13681 C 0.19128 0.13889 0.19349 0.14121 0.19583 0.14375 C 0.19948 0.147 0.20326 0.14977 0.20703 0.15301 C 0.20938 0.15487 0.22383 0.16829 0.225 0.16968 C 0.23164 0.17778 0.2332 0.18056 0.24063 0.18635 C 0.24128 0.18658 0.26992 0.20695 0.27865 0.21459 C 0.28581 0.22061 0.29284 0.22732 0.3 0.23334 C 0.303 0.23588 0.30586 0.2382 0.30899 0.24028 C 0.31237 0.24283 0.31576 0.24399 0.31901 0.24746 C 0.32487 0.25371 0.33047 0.26181 0.33698 0.26644 C 0.3457 0.27223 0.34935 0.27454 0.3582 0.28288 C 0.3612 0.28565 0.36393 0.28959 0.36719 0.29237 C 0.37383 0.29769 0.38086 0.29977 0.38724 0.30649 C 0.39037 0.3095 0.3931 0.3132 0.39636 0.31575 C 0.39961 0.31852 0.403 0.32038 0.40638 0.32315 C 0.40899 0.32524 0.41146 0.32778 0.41419 0.3301 C 0.41745 0.33241 0.42083 0.33426 0.42435 0.33727 C 0.42774 0.33982 0.43086 0.34375 0.43438 0.34653 C 0.4375 0.34931 0.44115 0.35047 0.44453 0.35394 C 0.44714 0.35602 0.44961 0.36065 0.45221 0.3632 C 0.45586 0.36621 0.45977 0.36737 0.46341 0.37014 C 0.47175 0.37616 0.47956 0.38496 0.48815 0.38913 C 0.49362 0.39167 0.50065 0.39445 0.50599 0.39862 C 0.5099 0.40116 0.51328 0.40533 0.51719 0.40788 C 0.52201 0.41088 0.52695 0.41227 0.5319 0.41505 C 0.53633 0.41783 0.54063 0.42153 0.54518 0.42454 C 0.54935 0.42686 0.55339 0.42917 0.55755 0.43149 C 0.57279 0.44121 0.56211 0.43635 0.57643 0.44329 C 0.58229 0.44607 0.58477 0.44607 0.59115 0.45047 C 0.59948 0.45602 0.60729 0.46413 0.61576 0.46922 C 0.62591 0.4757 0.65156 0.49075 0.66289 0.5 C 0.67201 0.50788 0.68112 0.5169 0.69089 0.52362 C 0.6987 0.52894 0.70638 0.53542 0.71432 0.54028 C 0.71849 0.5426 0.72266 0.54422 0.72643 0.54723 C 0.73034 0.54977 0.73399 0.55417 0.73776 0.55672 C 0.74115 0.5588 0.74466 0.55903 0.74792 0.56135 C 0.75195 0.56366 0.75612 0.56829 0.76016 0.57084 C 0.79779 0.59375 0.77396 0.57801 0.79609 0.58982 C 0.80026 0.5919 0.80417 0.59399 0.80833 0.59676 C 0.81315 0.59977 0.81797 0.60348 0.82305 0.60625 C 0.82669 0.60788 0.83034 0.60926 0.83425 0.61088 C 0.85404 0.61945 0.83425 0.61088 0.85547 0.62269 C 0.85859 0.62454 0.86211 0.62547 0.86563 0.62755 C 0.86849 0.6294 0.87149 0.63264 0.87448 0.6345 C 0.89427 0.64792 0.88581 0.64075 0.90586 0.65116 C 0.91276 0.65463 0.92005 0.6588 0.92708 0.66274 C 0.93229 0.66575 0.9375 0.66945 0.94284 0.67223 C 0.95104 0.67616 0.96146 0.68079 0.96966 0.68635 C 0.9737 0.68913 0.97774 0.69306 0.98203 0.69607 C 0.98711 0.69931 0.99258 0.70163 0.99766 0.70533 C 1.00912 0.71343 1.0043 0.71042 1.01211 0.71482 C 1.01406 0.71713 1.01576 0.72014 1.01771 0.722 C 1.01953 0.72338 1.02357 0.72408 1.02357 0.72477 L 0.95729 0.64653 " pathEditMode="relative" rAng="0" ptsTypes="AAAAAAAAAAAAAAAAAAAAAAAAAAAAAAAAAAAAAAAAAAAAAAAAAAAAAAAAAAAAAAAAAAAAAAAA">
                                      <p:cBhvr>
                                        <p:cTn id="6" dur="1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2" y="362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00023 C 0.02044 0.01667 0.03268 0.02778 0.05586 0.04074 C 0.06966 0.04861 0.08398 0.05255 0.09791 0.06019 C 0.11289 0.06852 0.16601 0.10532 0.17955 0.1162 C 0.21093 0.14167 0.26224 0.18333 0.29505 0.22199 C 0.32643 0.25926 0.37343 0.3331 0.39869 0.36875 C 0.4082 0.38194 0.43307 0.41157 0.44427 0.425 C 0.44843 0.42986 0.45299 0.43426 0.45716 0.44005 L 0.49908 0.49607 C 0.50833 0.50833 0.5177 0.51644 0.52474 0.53287 C 0.53007 0.54514 0.52369 0.53866 0.52929 0.55417 C 0.53177 0.56088 0.53932 0.57245 0.54336 0.57593 C 0.56198 0.59167 0.57552 0.59676 0.59596 0.60833 C 0.59934 0.61019 0.60325 0.61111 0.60638 0.61458 C 0.60833 0.61667 0.61015 0.62014 0.61224 0.6213 C 0.61523 0.62292 0.61836 0.62292 0.62161 0.62338 L 0.6845 0.62986 C 0.69036 0.63357 0.69622 0.63657 0.70208 0.64051 C 0.70364 0.6419 0.70573 0.64236 0.70664 0.64491 C 0.70781 0.64792 0.70703 0.65232 0.70781 0.65579 C 0.70898 0.66088 0.71211 0.66968 0.71484 0.67292 C 0.71588 0.67431 0.71718 0.67431 0.71836 0.675 C 0.72682 0.68565 0.71614 0.67292 0.72656 0.6838 C 0.72981 0.68704 0.73307 0.69259 0.73593 0.69676 C 0.75221 0.69607 0.76862 0.6963 0.78489 0.69468 C 0.78841 0.69421 0.79179 0.69097 0.79531 0.69028 C 0.80468 0.68866 0.81393 0.68866 0.8233 0.68796 C 0.83502 0.68958 0.84674 0.69028 0.85833 0.69259 C 0.86536 0.69375 0.87226 0.69676 0.87929 0.69884 C 0.88476 0.70046 0.89023 0.70116 0.89557 0.70324 C 0.90221 0.70556 0.90885 0.70903 0.91549 0.71181 C 0.92278 0.71505 0.93033 0.71713 0.93763 0.72037 C 0.94544 0.72407 0.95312 0.7294 0.96093 0.73333 C 0.97421 0.74028 0.98737 0.74676 1.00065 0.75301 C 1.01263 0.75833 1.02487 0.76181 1.03684 0.76806 C 1.04778 0.77338 1.05846 0.78171 1.06953 0.7875 C 1.07721 0.7912 1.08502 0.79282 1.0927 0.79583 C 1.09401 0.7963 1.09726 0.79931 1.09635 0.79838 C 1.08424 0.78727 1.08802 0.7875 1.08229 0.7875 L 0.90039 0.67083 " pathEditMode="relative" rAng="0" ptsTypes="AAAAAAAAAAAAAAAAAAAAAAAAAAAAAAAAAAAAAAAAA">
                                      <p:cBhvr>
                                        <p:cTn id="10" dur="1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18" y="399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ac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1.45833E-6 0.00023 C 0.04453 0.03518 0.05352 0.0419 0.09011 0.07222 L 0.14362 0.1169 C 0.21667 0.18032 0.17057 0.14213 0.24336 0.21088 C 0.25729 0.22407 0.27214 0.23495 0.28607 0.24907 C 0.32318 0.28727 0.30339 0.26412 0.34414 0.32153 C 0.34961 0.3294 0.35443 0.33935 0.36081 0.34491 C 0.36953 0.35278 0.37839 0.36041 0.38698 0.36852 C 0.4207 0.40116 0.39779 0.38426 0.4332 0.41111 C 0.43555 0.41273 0.43802 0.41412 0.44024 0.41528 C 0.45117 0.42083 0.45912 0.42291 0.47123 0.42616 C 0.48516 0.42986 0.49883 0.43403 0.51276 0.4368 C 0.51628 0.4375 0.51992 0.43842 0.52344 0.43889 L 0.58867 0.44514 C 0.59271 0.44861 0.59675 0.45208 0.60052 0.45602 C 0.60612 0.46134 0.61133 0.46805 0.61732 0.47291 C 0.62044 0.47569 0.62435 0.47708 0.62787 0.47916 C 0.63412 0.49074 0.64128 0.50301 0.64688 0.51551 C 0.65612 0.5368 0.65612 0.5493 0.6707 0.56875 C 0.67539 0.57523 0.67995 0.58241 0.68477 0.58819 C 0.69492 0.5993 0.71042 0.60995 0.72162 0.61551 C 0.73034 0.62014 0.7388 0.62453 0.74779 0.62639 C 0.75794 0.6287 0.76849 0.62778 0.77878 0.62847 C 0.78854 0.63055 0.79844 0.63333 0.80833 0.63495 C 0.83242 0.63889 0.85677 0.64097 0.88073 0.64537 C 0.89857 0.64884 0.91068 0.65023 0.92826 0.65833 C 0.94844 0.66782 0.97669 0.69028 0.99362 0.70509 C 1.00391 0.71435 1.01367 0.72569 1.02448 0.73287 C 1.09922 0.78333 1.02591 0.73518 1.06485 0.75856 C 1.06927 0.76111 1.07344 0.76504 1.07787 0.76713 C 1.08607 0.77083 1.09662 0.77199 1.10521 0.77338 C 1.12018 0.77916 1.13438 0.79143 1.11003 0.75231 C 1.1 0.73611 1.08972 0.72037 1.07787 0.70949 C 1.07396 0.70578 1.07044 0.70046 1.06602 0.69884 C 1.06211 0.69745 1.05807 0.69583 1.05417 0.69467 C 1.04896 0.69305 1.04375 0.69213 1.03867 0.69028 C 1.0319 0.68796 1.02526 0.68495 1.01862 0.68171 C 1.01263 0.67893 1.00065 0.67315 1.00065 0.67338 C 0.99662 0.66852 0.99818 0.67083 0.99597 0.6669 L 0.99479 0.66481 " pathEditMode="relative" rAng="0" ptsTypes="AAAAAAAAAAAAAAAAAAAAAAAAAAAAAAAAAAAAAAAAA">
                                      <p:cBhvr>
                                        <p:cTn id="24" dur="1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46" y="389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3.95833E-6 0.00023 C 0.01172 0.0125 0.02279 0.02801 0.03542 0.03796 C 0.06914 0.06435 0.10339 0.0882 0.13842 0.10833 C 0.2336 0.16366 0.26576 0.1632 0.35378 0.22107 C 0.36706 0.22986 0.37943 0.24283 0.3918 0.25533 C 0.44375 0.30833 0.36316 0.23796 0.42357 0.29352 C 0.43529 0.30417 0.44701 0.31458 0.45925 0.32338 C 0.49297 0.34792 0.48529 0.33171 0.51133 0.36389 C 0.52266 0.37778 0.53334 0.39398 0.54441 0.40857 C 0.55105 0.41713 0.55821 0.42477 0.56446 0.43426 C 0.58842 0.46875 0.59701 0.48287 0.62618 0.51296 C 0.63711 0.52431 0.6487 0.53426 0.65925 0.54699 C 0.67175 0.56181 0.67266 0.56343 0.68763 0.5787 C 0.69271 0.58426 0.69779 0.58935 0.703 0.59375 C 0.71003 0.6 0.71732 0.60509 0.72435 0.61088 C 0.72709 0.61296 0.72995 0.61482 0.73269 0.61713 C 0.73737 0.62153 0.74206 0.62639 0.74675 0.63009 C 0.77162 0.64884 0.81029 0.66991 0.83217 0.68102 C 0.84037 0.68542 0.8487 0.68889 0.85704 0.69375 C 0.87006 0.70185 0.88282 0.71204 0.89597 0.71945 C 0.91511 0.73009 0.91771 0.73218 0.93855 0.74074 C 0.94493 0.74329 0.95131 0.74514 0.95756 0.74722 C 0.96342 0.75139 0.96927 0.75648 0.97539 0.75995 C 0.9806 0.76273 0.98633 0.76435 0.99193 0.7662 C 1.00222 0.76968 1.01602 0.77245 1.02618 0.775 C 1.03256 0.77176 1.03959 0.77199 1.04519 0.7662 C 1.04714 0.76412 1.04688 0.75764 1.04636 0.75347 C 1.04362 0.73241 1.03672 0.71921 1.02618 0.7088 C 1.00339 0.68588 0.96706 0.67593 0.94571 0.65995 L 0.92318 0.64283 C 0.9168 0.6382 0.9224 0.64375 0.91615 0.63634 L 0.91615 0.63658 " pathEditMode="relative" rAng="0" ptsTypes="AAAAAAAAAAAAAAAAAAAAAAAAAAAAAAAAA">
                                      <p:cBhvr>
                                        <p:cTn id="28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31" y="387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96296E-6 L -4.375E-6 0.00023 C 0.01537 0.02407 0.02943 0.04791 0.04649 0.06852 C 0.07422 0.10162 0.14063 0.1699 0.16146 0.18727 C 0.2211 0.23634 0.27982 0.29236 0.34284 0.3243 C 0.37605 0.3412 0.40899 0.35972 0.44245 0.37453 C 0.46537 0.38449 0.48868 0.3912 0.51185 0.39861 C 0.53334 0.40532 0.55977 0.41157 0.5823 0.41713 C 0.6168 0.43449 0.65274 0.44953 0.68386 0.48194 C 0.70196 0.50069 0.71758 0.52731 0.73672 0.54143 C 0.75482 0.5544 0.77227 0.56967 0.79063 0.58032 C 0.81224 0.59259 0.83516 0.59815 0.85495 0.61736 C 0.85951 0.62152 0.86433 0.625 0.86836 0.63032 C 0.88776 0.65393 0.87513 0.64768 0.89532 0.66389 C 0.90977 0.675 0.92487 0.68264 0.93894 0.69537 C 0.95209 0.70694 0.95365 0.70602 0.96381 0.72315 C 0.96654 0.72731 0.96941 0.73588 0.9711 0.74166 C 0.97227 0.74514 0.97279 0.74953 0.97409 0.75277 C 0.97722 0.75949 0.98151 0.76157 0.98555 0.76574 C 0.9905 0.77037 0.99532 0.77546 1 0.78055 C 1.00183 0.78217 1.00352 0.78426 1.00521 0.78611 C 1.00704 0.78796 1.00886 0.78935 1.01042 0.79166 C 1.01745 0.80162 1.01628 0.80046 1.02592 0.81018 C 1.0293 0.81342 1.03282 0.8169 1.03633 0.81944 C 1.03907 0.82106 1.04649 0.82361 1.04987 0.82523 C 1.05326 0.79676 1.0543 0.80625 1.0405 0.76944 C 1.03321 0.75 1.02761 0.72639 1.01667 0.71389 C 0.99467 0.68865 1.01654 0.71111 0.9918 0.69352 C 0.9892 0.69166 0.98711 0.68796 0.98451 0.68611 C 0.97318 0.67685 0.9625 0.66481 0.95026 0.66018 C 0.93972 0.65555 0.94415 0.6574 0.93685 0.6544 L 0.93269 0.65625 L 0.93269 0.65648 " pathEditMode="relative" rAng="0" ptsTypes="AAAAAAAAAAAAAAAAAAAAAAAAAAAAAAAAA">
                                      <p:cBhvr>
                                        <p:cTn id="42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91" y="4125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1485 0.01388 0.02956 0.02939 0.04492 0.04236 C 0.14219 0.1243 0.20638 0.17129 0.29544 0.24884 C 0.32084 0.27106 0.34623 0.29398 0.37136 0.31712 C 0.39375 0.33726 0.41459 0.36296 0.43789 0.3787 C 0.4819 0.40856 0.52826 0.42847 0.56966 0.46828 C 0.59857 0.49583 0.62669 0.52569 0.65638 0.55115 C 0.66628 0.55972 0.67643 0.56666 0.68594 0.57662 C 0.70352 0.59513 0.71901 0.61967 0.73698 0.63634 C 0.76029 0.6581 0.78021 0.67916 0.80586 0.69166 C 0.81511 0.69629 0.82487 0.69606 0.83438 0.69814 C 0.89544 0.73935 0.8069 0.67893 0.87474 0.72777 C 0.89193 0.7405 0.9086 0.75833 0.92695 0.76388 C 0.94076 0.76828 0.95521 0.76875 0.96849 0.77685 C 0.99271 0.7912 0.99375 0.79282 1.02904 0.80439 C 1.03919 0.80787 1.04961 0.80856 1.0599 0.81111 C 1.06406 0.79629 1.06589 0.79097 1.06823 0.77268 C 1.06914 0.7655 1.06901 0.75833 1.06953 0.75138 C 1.06667 0.74143 1.06667 0.73842 1.0599 0.73194 C 1.04544 0.71851 1.00925 0.68541 0.98867 0.67893 C 0.975 0.67453 0.96094 0.67546 0.94714 0.67245 C 0.9375 0.6706 0.92813 0.66689 0.91862 0.66412 C 0.90964 0.65185 0.90873 0.6493 0.89844 0.6405 C 0.87565 0.62083 0.88334 0.62152 0.8724 0.62152 L 0.8724 0.62175 " pathEditMode="relative" rAng="0" ptsTypes="AAAAAAAAAAAAAAAAAAAAAAAAAA">
                                      <p:cBhvr>
                                        <p:cTn id="46" dur="1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7" y="405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4.375E-6 0.00023 C 0.0819 0.06528 0.09635 0.07847 0.19987 0.14653 C 0.31992 0.225 0.43932 0.30648 0.56106 0.37639 C 0.6319 0.41713 0.70872 0.4338 0.77369 0.49838 C 0.79987 0.52407 0.83046 0.55625 0.85807 0.57593 C 0.87018 0.58403 0.88307 0.58866 0.89557 0.59514 C 0.94062 0.6537 0.89765 0.59491 0.95338 0.6838 C 0.96211 0.69722 0.97213 0.70787 0.98007 0.72268 C 0.9858 0.73287 0.98971 0.74606 0.99414 0.75856 C 1.00013 0.77477 1.00377 0.79421 1.01132 0.80833 C 1.02018 0.82454 1.06015 0.82454 1.06289 0.825 C 1.07643 0.82963 1.09036 0.83148 1.10351 0.83889 C 1.18177 0.88125 1.11041 0.86296 1.17382 0.875 C 1.17851 0.86852 1.18463 0.86435 1.18789 0.85556 C 1.19479 0.83634 1.19713 0.7956 1.19088 0.77523 C 1.18697 0.76111 1.17968 0.75046 1.17226 0.7419 C 1.15559 0.72245 1.13737 0.70694 1.11914 0.69213 C 1.11237 0.68657 1.10599 0.67917 1.09882 0.67546 C 1.08372 0.66736 1.047 0.65949 1.03164 0.65625 C 1.01002 0.63542 1.01914 0.63681 1.00664 0.63681 L 1.00664 0.63403 " pathEditMode="relative" rAng="0" ptsTypes="AAAAAAAAAAAAAAAAAAAAAA">
                                      <p:cBhvr>
                                        <p:cTn id="60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14" y="4375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ac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4.58333E-6 0.00023 C 0.08606 0.10347 0.08463 0.10833 0.20716 0.20509 C 0.50364 0.43912 0.24088 0.20116 0.48919 0.40833 C 0.50937 0.425 0.52838 0.44514 0.54726 0.46551 C 0.66497 0.59236 0.5625 0.48889 0.62552 0.55648 C 0.66575 0.59977 0.64179 0.57199 0.70013 0.61783 C 0.72057 0.63403 0.7401 0.65347 0.76067 0.66875 C 0.79622 0.69514 0.83476 0.70926 0.86849 0.74283 C 0.872 0.7463 0.87591 0.74884 0.87916 0.75324 C 0.89778 0.77894 0.88958 0.77963 0.91354 0.8 C 0.92291 0.80787 0.93294 0.81412 0.94296 0.81898 C 0.97317 0.83333 1.03424 0.85718 1.03424 0.85764 C 1.04062 0.85417 1.04752 0.85371 1.05338 0.84861 C 1.05481 0.84722 1.0621 0.82222 1.06276 0.82107 C 1.06588 0.81412 1.07018 0.8088 1.07343 0.80208 C 1.07773 0.79329 1.08138 0.7838 1.08541 0.77454 C 1.08177 0.7632 1.08007 0.74931 1.0746 0.74074 C 1.05677 0.7125 1.03763 0.7088 1.01536 0.70255 C 0.9944 0.69676 0.98697 0.6963 0.96796 0.69398 C 0.96601 0.69259 0.96406 0.69097 0.9621 0.68982 C 0.95299 0.68472 0.94335 0.68218 0.93476 0.675 C 0.92447 0.66667 0.9138 0.65996 0.90403 0.64954 C 0.90208 0.64746 0.90013 0.64491 0.89804 0.64329 C 0.88945 0.63611 0.89127 0.63704 0.88515 0.63704 L 0.88385 0.63704 " pathEditMode="relative" rAng="0" ptsTypes="AAAAAAAAAAAAAAAAAAAAAAAAAA">
                                      <p:cBhvr>
                                        <p:cTn id="64" dur="1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71" y="428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accel="1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2024-04-28T21:02:33Z</dcterms:created>
  <dcterms:modified xsi:type="dcterms:W3CDTF">2024-12-13T13:51:02Z</dcterms:modified>
</cp:coreProperties>
</file>