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46795" y="2526030"/>
            <a:ext cx="3458845" cy="3458845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