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00999-A39B-9E6B-5F74-3DF25C03EB26}" v="10" dt="2025-11-19T21:59:20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DA00999-A39B-9E6B-5F74-3DF25C03EB26}"/>
    <pc:docChg chg="modSld">
      <pc:chgData name="" userId="" providerId="" clId="Web-{1DA00999-A39B-9E6B-5F74-3DF25C03EB26}" dt="2025-11-19T21:58:06.481" v="1" actId="1076"/>
      <pc:docMkLst>
        <pc:docMk/>
      </pc:docMkLst>
      <pc:sldChg chg="modSp">
        <pc:chgData name="" userId="" providerId="" clId="Web-{1DA00999-A39B-9E6B-5F74-3DF25C03EB26}" dt="2025-11-19T21:58:06.481" v="1" actId="1076"/>
        <pc:sldMkLst>
          <pc:docMk/>
          <pc:sldMk cId="4231877462" sldId="256"/>
        </pc:sldMkLst>
        <pc:spChg chg="mod">
          <ac:chgData name="" userId="" providerId="" clId="Web-{1DA00999-A39B-9E6B-5F74-3DF25C03EB26}" dt="2025-11-19T21:58:06.481" v="1" actId="1076"/>
          <ac:spMkLst>
            <pc:docMk/>
            <pc:sldMk cId="4231877462" sldId="256"/>
            <ac:spMk id="43" creationId="{00000000-0000-0000-0000-000000000000}"/>
          </ac:spMkLst>
        </pc:spChg>
        <pc:picChg chg="mod">
          <ac:chgData name="" userId="" providerId="" clId="Web-{1DA00999-A39B-9E6B-5F74-3DF25C03EB26}" dt="2025-11-19T21:58:02.716" v="0" actId="1076"/>
          <ac:picMkLst>
            <pc:docMk/>
            <pc:sldMk cId="4231877462" sldId="256"/>
            <ac:picMk id="5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1DA00999-A39B-9E6B-5F74-3DF25C03EB26}"/>
    <pc:docChg chg="modSld">
      <pc:chgData name="somovaasya3" userId="S::somovaasya3_gmail.com#ext#@slideedu.onmicrosoft.com::05b36399-d501-4a7b-87fd-615099445ab5" providerId="AD" clId="Web-{1DA00999-A39B-9E6B-5F74-3DF25C03EB26}" dt="2025-11-19T21:59:20.013" v="7" actId="1076"/>
      <pc:docMkLst>
        <pc:docMk/>
      </pc:docMkLst>
      <pc:sldChg chg="delSp modSp delAnim">
        <pc:chgData name="somovaasya3" userId="S::somovaasya3_gmail.com#ext#@slideedu.onmicrosoft.com::05b36399-d501-4a7b-87fd-615099445ab5" providerId="AD" clId="Web-{1DA00999-A39B-9E6B-5F74-3DF25C03EB26}" dt="2025-11-19T21:59:20.013" v="7" actId="1076"/>
        <pc:sldMkLst>
          <pc:docMk/>
          <pc:sldMk cId="4231877462" sldId="256"/>
        </pc:sldMkLst>
        <pc:spChg chg="del mod">
          <ac:chgData name="somovaasya3" userId="S::somovaasya3_gmail.com#ext#@slideedu.onmicrosoft.com::05b36399-d501-4a7b-87fd-615099445ab5" providerId="AD" clId="Web-{1DA00999-A39B-9E6B-5F74-3DF25C03EB26}" dt="2025-11-19T21:58:58.122" v="6"/>
          <ac:spMkLst>
            <pc:docMk/>
            <pc:sldMk cId="4231877462" sldId="256"/>
            <ac:spMk id="43" creationId="{00000000-0000-0000-0000-000000000000}"/>
          </ac:spMkLst>
        </pc:spChg>
        <pc:spChg chg="del mod">
          <ac:chgData name="somovaasya3" userId="S::somovaasya3_gmail.com#ext#@slideedu.onmicrosoft.com::05b36399-d501-4a7b-87fd-615099445ab5" providerId="AD" clId="Web-{1DA00999-A39B-9E6B-5F74-3DF25C03EB26}" dt="2025-11-19T21:58:54.872" v="4"/>
          <ac:spMkLst>
            <pc:docMk/>
            <pc:sldMk cId="4231877462" sldId="256"/>
            <ac:spMk id="46" creationId="{00000000-0000-0000-0000-000000000000}"/>
          </ac:spMkLst>
        </pc:spChg>
        <pc:picChg chg="mod">
          <ac:chgData name="somovaasya3" userId="S::somovaasya3_gmail.com#ext#@slideedu.onmicrosoft.com::05b36399-d501-4a7b-87fd-615099445ab5" providerId="AD" clId="Web-{1DA00999-A39B-9E6B-5F74-3DF25C03EB26}" dt="2025-11-19T21:59:20.013" v="7" actId="1076"/>
          <ac:picMkLst>
            <pc:docMk/>
            <pc:sldMk cId="4231877462" sldId="256"/>
            <ac:picMk id="30" creationId="{00000000-0000-0000-0000-000000000000}"/>
          </ac:picMkLst>
        </pc:picChg>
        <pc:picChg chg="del">
          <ac:chgData name="somovaasya3" userId="S::somovaasya3_gmail.com#ext#@slideedu.onmicrosoft.com::05b36399-d501-4a7b-87fd-615099445ab5" providerId="AD" clId="Web-{1DA00999-A39B-9E6B-5F74-3DF25C03EB26}" dt="2025-11-19T21:58:10.997" v="1"/>
          <ac:picMkLst>
            <pc:docMk/>
            <pc:sldMk cId="4231877462" sldId="256"/>
            <ac:picMk id="42" creationId="{00000000-0000-0000-0000-000000000000}"/>
          </ac:picMkLst>
        </pc:picChg>
        <pc:picChg chg="del mod">
          <ac:chgData name="somovaasya3" userId="S::somovaasya3_gmail.com#ext#@slideedu.onmicrosoft.com::05b36399-d501-4a7b-87fd-615099445ab5" providerId="AD" clId="Web-{1DA00999-A39B-9E6B-5F74-3DF25C03EB26}" dt="2025-11-19T21:58:11.950" v="2"/>
          <ac:picMkLst>
            <pc:docMk/>
            <pc:sldMk cId="4231877462" sldId="256"/>
            <ac:picMk id="44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970E36FB-1D02-48EB-A218-7399C3ACE7DA}"/>
    <pc:docChg chg="modSld">
      <pc:chgData name="somovaasya3" userId="S::somovaasya3_gmail.com#ext#@slideedu.onmicrosoft.com::05b36399-d501-4a7b-87fd-615099445ab5" providerId="AD" clId="Web-{970E36FB-1D02-48EB-A218-7399C3ACE7DA}" dt="2025-11-14T10:15:05.214" v="0" actId="1076"/>
      <pc:docMkLst>
        <pc:docMk/>
      </pc:docMkLst>
      <pc:sldChg chg="modSp">
        <pc:chgData name="somovaasya3" userId="S::somovaasya3_gmail.com#ext#@slideedu.onmicrosoft.com::05b36399-d501-4a7b-87fd-615099445ab5" providerId="AD" clId="Web-{970E36FB-1D02-48EB-A218-7399C3ACE7DA}" dt="2025-11-14T10:15:05.214" v="0" actId="1076"/>
        <pc:sldMkLst>
          <pc:docMk/>
          <pc:sldMk cId="4231877462" sldId="256"/>
        </pc:sldMkLst>
        <pc:picChg chg="mod">
          <ac:chgData name="somovaasya3" userId="S::somovaasya3_gmail.com#ext#@slideedu.onmicrosoft.com::05b36399-d501-4a7b-87fd-615099445ab5" providerId="AD" clId="Web-{970E36FB-1D02-48EB-A218-7399C3ACE7DA}" dt="2025-11-14T10:15:05.214" v="0" actId="1076"/>
          <ac:picMkLst>
            <pc:docMk/>
            <pc:sldMk cId="4231877462" sldId="256"/>
            <ac:picMk id="30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661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794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76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140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08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130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597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99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587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811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86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E356-AC19-4697-8302-AD7C7729506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386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6" y="-57645"/>
            <a:ext cx="12196406" cy="69700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76" y="3408783"/>
            <a:ext cx="3043645" cy="304364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32701" y="845249"/>
            <a:ext cx="3097935" cy="2900165"/>
          </a:xfrm>
          <a:prstGeom prst="ellipse">
            <a:avLst/>
          </a:prstGeom>
          <a:solidFill>
            <a:schemeClr val="lt1">
              <a:alpha val="80000"/>
            </a:schemeClr>
          </a:solidFill>
          <a:effectLst>
            <a:glow rad="847560">
              <a:schemeClr val="bg1"/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23" y="1302448"/>
            <a:ext cx="1849006" cy="1849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85" y="1195103"/>
            <a:ext cx="2294965" cy="20831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36" y="1456116"/>
            <a:ext cx="1678429" cy="1678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09" y="1439207"/>
            <a:ext cx="1662564" cy="16674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78" y="1414495"/>
            <a:ext cx="1644387" cy="16443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09" y="1524689"/>
            <a:ext cx="1635220" cy="163522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824980" y="3404069"/>
            <a:ext cx="1371895" cy="1651242"/>
            <a:chOff x="3806327" y="2126731"/>
            <a:chExt cx="1716741" cy="2367901"/>
          </a:xfrm>
        </p:grpSpPr>
        <p:sp>
          <p:nvSpPr>
            <p:cNvPr id="7" name="Rectangle 6"/>
            <p:cNvSpPr/>
            <p:nvPr/>
          </p:nvSpPr>
          <p:spPr>
            <a:xfrm>
              <a:off x="3806327" y="3981450"/>
              <a:ext cx="1661024" cy="5131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Ль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6327" y="2126731"/>
              <a:ext cx="1716741" cy="1716742"/>
            </a:xfrm>
            <a:prstGeom prst="rect">
              <a:avLst/>
            </a:prstGeom>
            <a:effectLst>
              <a:glow rad="127000">
                <a:schemeClr val="bg1">
                  <a:alpha val="98404"/>
                </a:schemeClr>
              </a:glow>
            </a:effectLst>
          </p:spPr>
        </p:pic>
      </p:grpSp>
      <p:sp>
        <p:nvSpPr>
          <p:cNvPr id="29" name="Rectangle 28"/>
          <p:cNvSpPr/>
          <p:nvPr/>
        </p:nvSpPr>
        <p:spPr>
          <a:xfrm>
            <a:off x="3820945" y="4691400"/>
            <a:ext cx="1359254" cy="36047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3" name="Group 32"/>
          <p:cNvGrpSpPr/>
          <p:nvPr/>
        </p:nvGrpSpPr>
        <p:grpSpPr>
          <a:xfrm>
            <a:off x="7981566" y="3478725"/>
            <a:ext cx="1414783" cy="1587580"/>
            <a:chOff x="7297129" y="3061150"/>
            <a:chExt cx="1389983" cy="1805630"/>
          </a:xfrm>
        </p:grpSpPr>
        <p:sp>
          <p:nvSpPr>
            <p:cNvPr id="8" name="Rectangle 7"/>
            <p:cNvSpPr/>
            <p:nvPr/>
          </p:nvSpPr>
          <p:spPr>
            <a:xfrm>
              <a:off x="7332103" y="4453840"/>
              <a:ext cx="1304972" cy="4129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129" y="3061150"/>
              <a:ext cx="1389983" cy="1389983"/>
            </a:xfrm>
            <a:prstGeom prst="rect">
              <a:avLst/>
            </a:prstGeom>
            <a:effectLst>
              <a:glow rad="131252">
                <a:schemeClr val="bg1"/>
              </a:glow>
            </a:effectLst>
          </p:spPr>
        </p:pic>
      </p:grpSp>
      <p:sp>
        <p:nvSpPr>
          <p:cNvPr id="27" name="Rectangle 26"/>
          <p:cNvSpPr/>
          <p:nvPr/>
        </p:nvSpPr>
        <p:spPr>
          <a:xfrm>
            <a:off x="7997722" y="469656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Rectangle 24"/>
          <p:cNvSpPr/>
          <p:nvPr/>
        </p:nvSpPr>
        <p:spPr>
          <a:xfrm>
            <a:off x="8038375" y="4679961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Rectangle 21"/>
          <p:cNvSpPr/>
          <p:nvPr/>
        </p:nvSpPr>
        <p:spPr>
          <a:xfrm>
            <a:off x="8030493" y="466639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Rectangle 19"/>
          <p:cNvSpPr/>
          <p:nvPr/>
        </p:nvSpPr>
        <p:spPr>
          <a:xfrm>
            <a:off x="8026206" y="470317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7995835" y="4675896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Rectangle 27"/>
          <p:cNvSpPr/>
          <p:nvPr/>
        </p:nvSpPr>
        <p:spPr>
          <a:xfrm>
            <a:off x="3841003" y="4691662"/>
            <a:ext cx="1339196" cy="37368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Rectangle 17"/>
          <p:cNvSpPr/>
          <p:nvPr/>
        </p:nvSpPr>
        <p:spPr>
          <a:xfrm>
            <a:off x="3852829" y="4703232"/>
            <a:ext cx="1344045" cy="37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3846004" y="4682488"/>
            <a:ext cx="1364566" cy="376812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3848807" y="4694964"/>
            <a:ext cx="1361763" cy="36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3818132" y="4703232"/>
            <a:ext cx="1378742" cy="348257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Rectangle 34"/>
          <p:cNvSpPr/>
          <p:nvPr/>
        </p:nvSpPr>
        <p:spPr>
          <a:xfrm>
            <a:off x="3811284" y="4684970"/>
            <a:ext cx="1385590" cy="38133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Rectangle 38"/>
          <p:cNvSpPr/>
          <p:nvPr/>
        </p:nvSpPr>
        <p:spPr>
          <a:xfrm>
            <a:off x="8062952" y="470890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Rectangle 40"/>
          <p:cNvSpPr/>
          <p:nvPr/>
        </p:nvSpPr>
        <p:spPr>
          <a:xfrm>
            <a:off x="8012510" y="470682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Rectangle 44"/>
          <p:cNvSpPr/>
          <p:nvPr/>
        </p:nvSpPr>
        <p:spPr>
          <a:xfrm>
            <a:off x="8017164" y="4691823"/>
            <a:ext cx="1366740" cy="3987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8" name="Рисунок 47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53B5B2AF-896E-0707-5698-4BDFBDB07B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73" y="1403663"/>
            <a:ext cx="1637438" cy="16660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755" y="1475939"/>
            <a:ext cx="1637438" cy="16374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79" y="1561980"/>
            <a:ext cx="1461247" cy="1461247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25EFCE6-62BD-188F-738C-771D8996C57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06" y="1062408"/>
            <a:ext cx="2366592" cy="236659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птица, перо, клюв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772B2E2-612B-C107-C913-1EF4542D0D8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65" y="1436148"/>
            <a:ext cx="1878107" cy="18799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803" y="1266560"/>
            <a:ext cx="1875341" cy="187534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807" y="1329294"/>
            <a:ext cx="1791613" cy="17916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78" y="1445392"/>
            <a:ext cx="1658471" cy="16584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35" y="-92689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7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7" grpId="0" animBg="1"/>
      <p:bldP spid="27" grpId="1" animBg="1"/>
      <p:bldP spid="25" grpId="0" animBg="1"/>
      <p:bldP spid="25" grpId="1" animBg="1"/>
      <p:bldP spid="22" grpId="0" animBg="1"/>
      <p:bldP spid="22" grpId="1" animBg="1"/>
      <p:bldP spid="20" grpId="0" animBg="1"/>
      <p:bldP spid="20" grpId="1" animBg="1"/>
      <p:bldP spid="13" grpId="0" animBg="1"/>
      <p:bldP spid="13" grpId="1" animBg="1"/>
      <p:bldP spid="28" grpId="0" animBg="1"/>
      <p:bldP spid="28" grpId="1" animBg="1"/>
      <p:bldP spid="18" grpId="0" animBg="1"/>
      <p:bldP spid="18" grpId="1" animBg="1"/>
      <p:bldP spid="16" grpId="0" animBg="1"/>
      <p:bldP spid="16" grpId="1" animBg="1"/>
      <p:bldP spid="15" grpId="0" animBg="1"/>
      <p:bldP spid="15" grpId="1" animBg="1"/>
      <p:bldP spid="11" grpId="0" animBg="1"/>
      <p:bldP spid="11" grpId="1" animBg="1"/>
      <p:bldP spid="35" grpId="0" animBg="1"/>
      <p:bldP spid="35" grpId="1" animBg="1"/>
      <p:bldP spid="39" grpId="0" animBg="1"/>
      <p:bldP spid="39" grpId="1" animBg="1"/>
      <p:bldP spid="41" grpId="0" animBg="1"/>
      <p:bldP spid="41" grpId="1" animBg="1"/>
      <p:bldP spid="45" grpId="0" animBg="1"/>
      <p:bldP spid="4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56065C-B733-4A33-B01B-8549C902050A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C4685ACC-C3FD-48DD-92B6-E48D3AD25C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998255-03DD-4074-9BAF-9B1473C0A8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19</cp:revision>
  <dcterms:created xsi:type="dcterms:W3CDTF">2024-12-06T10:08:46Z</dcterms:created>
  <dcterms:modified xsi:type="dcterms:W3CDTF">2025-11-19T21:59:20Z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