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9.png"/><Relationship Id="rId21" Type="http://schemas.openxmlformats.org/officeDocument/2006/relationships/tags" Target="../tags/tag1.xml"/><Relationship Id="rId20" Type="http://schemas.openxmlformats.org/officeDocument/2006/relationships/image" Target="../media/image18.png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microsoft.com/office/2007/relationships/media" Target="../media/media1.mp3"/><Relationship Id="rId17" Type="http://schemas.openxmlformats.org/officeDocument/2006/relationships/audio" Target="../media/media1.mp3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9" name="Picture 8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43570" y="3164205"/>
            <a:ext cx="3425190" cy="342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6C681EA-6623-4A2E-A7AC-45DB80D304AD}"/>
</file>

<file path=customXml/itemProps2.xml><?xml version="1.0" encoding="utf-8"?>
<ds:datastoreItem xmlns:ds="http://schemas.openxmlformats.org/officeDocument/2006/customXml" ds:itemID="{A5C9D635-E0D8-4466-B572-227957034050}"/>
</file>

<file path=customXml/itemProps3.xml><?xml version="1.0" encoding="utf-8"?>
<ds:datastoreItem xmlns:ds="http://schemas.openxmlformats.org/officeDocument/2006/customXml" ds:itemID="{A3F94367-C14E-481E-BD0A-3635561EAB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