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35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theme" Target="theme/theme1.xml"/><Relationship Id="rId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5" Type="http://schemas.openxmlformats.org/officeDocument/2006/relationships/presProps" Target="presProps.xml"/><Relationship Id="rId10" Type="http://schemas.openxmlformats.org/officeDocument/2006/relationships/customXml" Target="../customXml/item3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B79E0-A4C1-41DC-ADD7-E4CF77033DDC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87F5A-C397-43D0-8F08-D24464701DB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87F5A-C397-43D0-8F08-D24464701DB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E0CDE-F388-48C7-B68A-A78BC1D3E46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0F0C6-B5F7-4594-B6B1-F25999ED9ED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9" Type="http://schemas.openxmlformats.org/officeDocument/2006/relationships/notesSlide" Target="../notesSlides/notesSlide1.xml"/><Relationship Id="rId18" Type="http://schemas.openxmlformats.org/officeDocument/2006/relationships/slideLayout" Target="../slideLayouts/slideLayout7.xml"/><Relationship Id="rId17" Type="http://schemas.openxmlformats.org/officeDocument/2006/relationships/image" Target="../media/image16.png"/><Relationship Id="rId16" Type="http://schemas.openxmlformats.org/officeDocument/2006/relationships/tags" Target="../tags/tag1.xml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47907" y="541020"/>
            <a:ext cx="7404410" cy="5775959"/>
          </a:xfrm>
          <a:prstGeom prst="roundRect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53" y="3635483"/>
            <a:ext cx="2975849" cy="22318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2001" y="3323061"/>
            <a:ext cx="2887980" cy="28879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885" y="541019"/>
            <a:ext cx="2887980" cy="28879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7453" y="541020"/>
            <a:ext cx="2887980" cy="2887980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68" y="541020"/>
            <a:ext cx="3052320" cy="305232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841" y="599555"/>
            <a:ext cx="3372890" cy="337289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883" y="3041414"/>
            <a:ext cx="2944102" cy="294410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44" y="3099949"/>
            <a:ext cx="2944102" cy="294410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566690" y="1027971"/>
            <a:ext cx="2239457" cy="223945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298030" y="3119264"/>
            <a:ext cx="3372890" cy="337289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58089" y="3952756"/>
            <a:ext cx="3372890" cy="151488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3630" y="675649"/>
            <a:ext cx="2944102" cy="294410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301" y="1742158"/>
            <a:ext cx="3715391" cy="3372890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8134350" y="2345055"/>
            <a:ext cx="3865880" cy="3865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00"/>
                            </p:stCondLst>
                            <p:childTnLst>
                              <p:par>
                                <p:cTn id="2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00"/>
                            </p:stCondLst>
                            <p:childTnLst>
                              <p:par>
                                <p:cTn id="2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500"/>
                            </p:stCondLst>
                            <p:childTnLst>
                              <p:par>
                                <p:cTn id="2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500"/>
                            </p:stCondLst>
                            <p:childTnLst>
                              <p:par>
                                <p:cTn id="3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"/>
                            </p:stCondLst>
                            <p:childTnLst>
                              <p:par>
                                <p:cTn id="355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936E4F6-32C0-4977-9F97-5D9525EE9552}"/>
</file>

<file path=customXml/itemProps2.xml><?xml version="1.0" encoding="utf-8"?>
<ds:datastoreItem xmlns:ds="http://schemas.openxmlformats.org/officeDocument/2006/customXml" ds:itemID="{D632C832-B99D-421A-8C6C-2B1E9FBC0993}"/>
</file>

<file path=customXml/itemProps3.xml><?xml version="1.0" encoding="utf-8"?>
<ds:datastoreItem xmlns:ds="http://schemas.openxmlformats.org/officeDocument/2006/customXml" ds:itemID="{E9C26EC5-CBF9-4FD3-A59C-A73A3AE10F6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6</cp:revision>
  <dcterms:created xsi:type="dcterms:W3CDTF">2024-05-09T11:26:00Z</dcterms:created>
  <dcterms:modified xsi:type="dcterms:W3CDTF">2024-06-13T10:54:58Z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15B386A299D345F99727BA10254612E2_12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