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29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25" d="100"/>
          <a:sy n="25" d="100"/>
        </p:scale>
        <p:origin x="3228" y="17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CCB71D-DEE9-7965-A2B0-3038D98054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37384E8-4202-3C0C-488B-0288F01591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4005E7-F2CD-C94F-C5C9-7C21A4B03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E0FCCA-488E-705C-13D6-1C92F4E44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8D923C-549B-5CDE-5B71-B755EBBFE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72855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8C0726-BB19-6F45-34AB-C6A2FFEC4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15224A-B2A5-FCCE-1517-E1698BAFC2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5E6543-DF24-0738-FB56-4FF454DFF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6E47E9-66EF-40D9-7CD1-ECF1B6835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3A4E84-6A66-D789-716B-33F1E10AA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8979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3C69313-3249-A92C-80F3-0E41ABABE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C30A6B8-363A-38E0-C0E4-1C5E51D64B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C52BEC-6185-30AF-E214-BB0B6BA1B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79813F-AD35-AFBA-538D-17B865A30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FA15D1-813E-AF7C-8887-2A5C0BDDD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51311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6AE4A1-B9CE-4FB6-7E6A-023DCB951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6E6D39-8E34-E511-A485-1F703FC80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2FC703-230C-2BC8-3731-F6A0F54EE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E00871-F474-9CD4-AEAE-6439D87E8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1EFD6E-E36B-7258-4F38-3E0E5F6EC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85500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724BDE-C3A6-5997-4CFF-DFEBBAE7A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9CC5939-5934-3AA4-D280-A54C485E2D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E40A37-8597-72D3-6699-8D2108D7E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C19071-2BE7-608E-5981-F5E5EEC8B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EBFA02-1D26-40BD-DFC2-C68665EA7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89144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E33A9A-5560-2A94-40FD-C100FFA66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7FA5DD5-789C-392F-A92C-003D01E292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CFAA9A6-EB42-D4F6-06CB-7BF1F118FD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8B5C62E-DF3C-98E3-1E5F-1129FE393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BF79EE9-A8F4-0C72-3771-1CF3C66B2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E350902-2D57-9367-3BF7-D1613FA46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6079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E9F47F-DF2A-3B26-BB81-B11741E01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52DC4DB-484E-FF51-7EF6-3749AC81A3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5F84AA-04B5-B285-44ED-28CEB2061D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4406264-6CD5-0877-623C-DE97218C2D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EC2DB7A-EDE9-C5E7-844C-CD4F2992B8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86FFC19-D54C-EE2D-AC3E-28E779658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56715DF-D61A-0700-70E2-BCF801243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42177F5-2188-CFAB-FE3D-7406E6446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40354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4C785B-8FCC-2A15-361E-10F5D9DF4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FC0D6DC-D8C9-C4F7-9ADA-5D8B1AB40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18CF235-5DF1-C803-8AD7-D70C37DF0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5DEA5AB-343A-46A8-B536-5D4392BD0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49354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A27EF07-CD66-9170-98F6-E69C5C7B0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3A38C56-B1A7-F920-50C8-731660DB2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9179024-661F-BED4-6413-75BDD1708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11484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3A5298-395D-A7C3-080C-DBCC09AB8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B61565-245E-28C0-928B-7F8CE843EE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921F9E9-51ED-9428-B426-FE7BE96ABF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B99F87B-AD61-0A05-4D7A-9403DC207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DFA889B-1593-09A9-4D84-3FDFC6662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C3FD544-F5EC-8DAF-7739-798C86FE3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50659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4BF7BF-B09E-A3BA-F8E3-F5C38B0CF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CDAA882-5BF5-1A03-5564-DB6068ACD2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62A011C-F46B-265E-5F19-C5BF11DDDC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3F2DD9D-4136-E188-A15D-58C99FA11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ED50157-165B-E285-5134-CC20766DB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24F5AC-DE29-04F0-E1BE-DD9218892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39348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15826B-6C68-98DD-8F8D-BB80E57E4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ADC87C-F849-45F0-44D8-C417507EA8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C86CD9C-884C-EBA7-227D-39140ADA04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E086D5-5B8F-3639-1B52-C3ECA24D04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9A286E-B61A-A7A3-DFE1-0B23479C67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6224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1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microsoft.com/office/2007/relationships/hdphoto" Target="../media/hdphoto1.wdp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sv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DB95773-F2C5-A20C-36EB-250A2C27CD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1FADBD3-F98D-F499-E869-81617811A3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424" y="2453243"/>
            <a:ext cx="3734588" cy="373458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FC5E2B14-2724-543F-B12F-72EAA1DE4F25}"/>
              </a:ext>
            </a:extLst>
          </p:cNvPr>
          <p:cNvSpPr/>
          <p:nvPr/>
        </p:nvSpPr>
        <p:spPr>
          <a:xfrm>
            <a:off x="401562" y="1321313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20762823-AC98-DF18-3851-38D4CEA6668E}"/>
              </a:ext>
            </a:extLst>
          </p:cNvPr>
          <p:cNvSpPr/>
          <p:nvPr/>
        </p:nvSpPr>
        <p:spPr>
          <a:xfrm>
            <a:off x="401562" y="3982161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" name="Рисунок 9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A38D5C98-0FBB-5A2A-E841-D3863CA455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281" y="-147738"/>
            <a:ext cx="1471129" cy="1487033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407F93CE-CDB2-F012-0671-9E986B4ED8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804" y="-146948"/>
            <a:ext cx="1471129" cy="1487033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968A7CC0-7BF3-6B9A-1775-B38004F15E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548" y="-147738"/>
            <a:ext cx="1471129" cy="1487033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BA37F288-9499-5D15-F7C7-E8D51F0248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815" y="-147738"/>
            <a:ext cx="1471129" cy="1487033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ED39053D-2EE9-BD76-8FFB-D845182C52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082" y="-147738"/>
            <a:ext cx="1471129" cy="1487033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15BE013F-09AD-6B0B-A89B-0C04D6F2BC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349" y="-147738"/>
            <a:ext cx="1471129" cy="1487033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52E2E474-1D12-6AA8-9D9D-38FB28B50C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547" y="-150209"/>
            <a:ext cx="1471129" cy="1487033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987DF3DB-984F-9FE6-F35A-E1B21A7739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814" y="-150209"/>
            <a:ext cx="1471129" cy="1487033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EA281FE3-5337-3901-7820-B1F2DE47F0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082" y="-146357"/>
            <a:ext cx="1471129" cy="1487033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92EB46B3-751D-4B2C-C274-7A6E4F261C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348" y="-151509"/>
            <a:ext cx="1471129" cy="1487033"/>
          </a:xfrm>
          <a:prstGeom prst="rect">
            <a:avLst/>
          </a:prstGeom>
        </p:spPr>
      </p:pic>
      <p:pic>
        <p:nvPicPr>
          <p:cNvPr id="6" name="Рисунок 5" descr="Изображение выглядит как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565D6802-AAF6-9B8E-AE49-EEBD47AB67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68" y="1448957"/>
            <a:ext cx="1638300" cy="1638300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транспорт, вертолет, Винт вертолета, транспортное средство&#10;&#10;Автоматически созданное описание">
            <a:extLst>
              <a:ext uri="{FF2B5EF4-FFF2-40B4-BE49-F238E27FC236}">
                <a16:creationId xmlns:a16="http://schemas.microsoft.com/office/drawing/2014/main" id="{11BF805C-0937-84AB-BF13-B4806196C3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73" y="4342183"/>
            <a:ext cx="1646591" cy="1646591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банан, фрукт, Банан Саба, Плантан&#10;&#10;Автоматически созданное описание">
            <a:extLst>
              <a:ext uri="{FF2B5EF4-FFF2-40B4-BE49-F238E27FC236}">
                <a16:creationId xmlns:a16="http://schemas.microsoft.com/office/drawing/2014/main" id="{0A38E0C7-FBAF-8594-E4E1-253C3274FF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711" y="1648172"/>
            <a:ext cx="1439574" cy="1348906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7069F846-26CE-6B42-65D0-CCDE38208A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337" y="4185047"/>
            <a:ext cx="1754895" cy="1754895"/>
          </a:xfrm>
          <a:prstGeom prst="rect">
            <a:avLst/>
          </a:prstGeom>
        </p:spPr>
      </p:pic>
      <p:pic>
        <p:nvPicPr>
          <p:cNvPr id="35" name="Рисунок 34" descr="Изображение выглядит как транспорт, самолет, транспортное средство, Путешествие по воздуху&#10;&#10;Автоматически созданное описание">
            <a:extLst>
              <a:ext uri="{FF2B5EF4-FFF2-40B4-BE49-F238E27FC236}">
                <a16:creationId xmlns:a16="http://schemas.microsoft.com/office/drawing/2014/main" id="{7B81D110-CFF5-29C0-4B7A-D994C852DC3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359" y="1501186"/>
            <a:ext cx="1892561" cy="1892561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шина, колесо, транспортное средство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2E4C1280-3FD6-78BE-8A28-50A37FAF6B0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270" y="1469830"/>
            <a:ext cx="1815317" cy="1815317"/>
          </a:xfrm>
          <a:prstGeom prst="rect">
            <a:avLst/>
          </a:prstGeom>
        </p:spPr>
      </p:pic>
      <p:pic>
        <p:nvPicPr>
          <p:cNvPr id="44" name="Рисунок 43" descr="Изображение выглядит как суп, еда, посуда, блюдо&#10;&#10;Автоматически созданное описание">
            <a:extLst>
              <a:ext uri="{FF2B5EF4-FFF2-40B4-BE49-F238E27FC236}">
                <a16:creationId xmlns:a16="http://schemas.microsoft.com/office/drawing/2014/main" id="{B6D1FB79-1F32-91DE-EBA8-F97F705FA11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065" y="4479713"/>
            <a:ext cx="1460229" cy="1460229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пить, коктейль, сок, фрукт&#10;&#10;Автоматически созданное описание">
            <a:extLst>
              <a:ext uri="{FF2B5EF4-FFF2-40B4-BE49-F238E27FC236}">
                <a16:creationId xmlns:a16="http://schemas.microsoft.com/office/drawing/2014/main" id="{3E3E1686-5B92-3288-286F-12D15FEA2D4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333" y="4374334"/>
            <a:ext cx="874749" cy="1428300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мультфильм, замок&#10;&#10;Автоматически созданное описание со средним доверительным уровнем">
            <a:extLst>
              <a:ext uri="{FF2B5EF4-FFF2-40B4-BE49-F238E27FC236}">
                <a16:creationId xmlns:a16="http://schemas.microsoft.com/office/drawing/2014/main" id="{0B9136B8-E385-DB83-7A17-4F8CC880B6D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999" y="1381714"/>
            <a:ext cx="1657902" cy="1657902"/>
          </a:xfrm>
          <a:prstGeom prst="rect">
            <a:avLst/>
          </a:prstGeom>
        </p:spPr>
      </p:pic>
      <p:pic>
        <p:nvPicPr>
          <p:cNvPr id="3" name="Рисунок 2" descr="Изображение выглядит как рыба, Плавник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A601670C-D874-AC2A-9F78-A1D7137262F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284" y="4257686"/>
            <a:ext cx="1646591" cy="1646591"/>
          </a:xfrm>
          <a:prstGeom prst="rect">
            <a:avLst/>
          </a:prstGeom>
        </p:spPr>
      </p:pic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9E1E8582-2057-F57E-0F10-20C6709A896E}"/>
              </a:ext>
            </a:extLst>
          </p:cNvPr>
          <p:cNvCxnSpPr>
            <a:cxnSpLocks/>
          </p:cNvCxnSpPr>
          <p:nvPr/>
        </p:nvCxnSpPr>
        <p:spPr>
          <a:xfrm>
            <a:off x="1851700" y="2975559"/>
            <a:ext cx="3631340" cy="185781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B2274A02-1825-B6E7-CA7D-11322B8D47A9}"/>
              </a:ext>
            </a:extLst>
          </p:cNvPr>
          <p:cNvCxnSpPr>
            <a:cxnSpLocks/>
          </p:cNvCxnSpPr>
          <p:nvPr/>
        </p:nvCxnSpPr>
        <p:spPr>
          <a:xfrm>
            <a:off x="3183805" y="2802577"/>
            <a:ext cx="3808991" cy="1857736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3D9CD1B7-33AF-E114-C1CD-284FE149725E}"/>
              </a:ext>
            </a:extLst>
          </p:cNvPr>
          <p:cNvCxnSpPr>
            <a:cxnSpLocks/>
          </p:cNvCxnSpPr>
          <p:nvPr/>
        </p:nvCxnSpPr>
        <p:spPr>
          <a:xfrm flipH="1">
            <a:off x="1529599" y="2868640"/>
            <a:ext cx="2496451" cy="1798058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35581180-7356-8A85-6C88-F68452BA6DB9}"/>
              </a:ext>
            </a:extLst>
          </p:cNvPr>
          <p:cNvCxnSpPr>
            <a:cxnSpLocks/>
          </p:cNvCxnSpPr>
          <p:nvPr/>
        </p:nvCxnSpPr>
        <p:spPr>
          <a:xfrm flipH="1">
            <a:off x="4620934" y="2981529"/>
            <a:ext cx="1082648" cy="1475351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>
            <a:extLst>
              <a:ext uri="{FF2B5EF4-FFF2-40B4-BE49-F238E27FC236}">
                <a16:creationId xmlns:a16="http://schemas.microsoft.com/office/drawing/2014/main" id="{FF80B147-593E-555E-D13F-38FBA0E70415}"/>
              </a:ext>
            </a:extLst>
          </p:cNvPr>
          <p:cNvCxnSpPr>
            <a:cxnSpLocks/>
          </p:cNvCxnSpPr>
          <p:nvPr/>
        </p:nvCxnSpPr>
        <p:spPr>
          <a:xfrm flipH="1">
            <a:off x="3300107" y="2844996"/>
            <a:ext cx="3779009" cy="1881761"/>
          </a:xfrm>
          <a:prstGeom prst="straightConnector1">
            <a:avLst/>
          </a:prstGeom>
          <a:ln w="76200">
            <a:solidFill>
              <a:srgbClr val="E729C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F6C38932-5BF9-FB06-31DA-99749FE37CF8}"/>
              </a:ext>
            </a:extLst>
          </p:cNvPr>
          <p:cNvSpPr/>
          <p:nvPr/>
        </p:nvSpPr>
        <p:spPr>
          <a:xfrm>
            <a:off x="401562" y="1303331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id="{DB67D6FF-782B-7923-03F2-464A8F0D1568}"/>
              </a:ext>
            </a:extLst>
          </p:cNvPr>
          <p:cNvSpPr/>
          <p:nvPr/>
        </p:nvSpPr>
        <p:spPr>
          <a:xfrm>
            <a:off x="401562" y="3964179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40" name="Рисунок 39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45B23F3D-8773-6626-28A6-08BAEBA97E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281" y="-165720"/>
            <a:ext cx="1471129" cy="1487033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7BFC6101-2BC8-9347-3D29-265BF39E5A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272" y="-156748"/>
            <a:ext cx="1471129" cy="1487033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CB0C638B-CE14-A186-EFD1-83894690CA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548" y="-165720"/>
            <a:ext cx="1471129" cy="1487033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BA6E1B46-82D5-209A-B1BD-D25DC02A14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815" y="-165720"/>
            <a:ext cx="1471129" cy="1487033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87B1CCB2-BBC1-9D8D-246D-1DE0EE5F9B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082" y="-165720"/>
            <a:ext cx="1471129" cy="1487033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F6A74DDB-8097-AF66-413D-9173044935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349" y="-165720"/>
            <a:ext cx="1471129" cy="1487033"/>
          </a:xfrm>
          <a:prstGeom prst="rect">
            <a:avLst/>
          </a:prstGeom>
        </p:spPr>
      </p:pic>
      <p:pic>
        <p:nvPicPr>
          <p:cNvPr id="50" name="Рисунок 49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9EE9E36D-F2C6-1B8F-B14C-08CDFAECD8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15" y="-160009"/>
            <a:ext cx="1471129" cy="1487033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3B92CEE4-16BA-3070-5525-7B1D99F333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282" y="-160009"/>
            <a:ext cx="1471129" cy="1487033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D3CCAD43-5956-3D60-13D4-669CF72FD6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550" y="-156157"/>
            <a:ext cx="1471129" cy="1487033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EB1FADD4-6598-D15F-576B-787F23DC5B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816" y="-161309"/>
            <a:ext cx="1471129" cy="1487033"/>
          </a:xfrm>
          <a:prstGeom prst="rect">
            <a:avLst/>
          </a:prstGeom>
        </p:spPr>
      </p:pic>
      <p:pic>
        <p:nvPicPr>
          <p:cNvPr id="65" name="Рисунок 64" descr="Изображение выглядит как бутылка, боулинг&#10;&#10;Автоматически созданное описание">
            <a:extLst>
              <a:ext uri="{FF2B5EF4-FFF2-40B4-BE49-F238E27FC236}">
                <a16:creationId xmlns:a16="http://schemas.microsoft.com/office/drawing/2014/main" id="{2D781490-14B4-9FFE-0061-57CF7ABCA1C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886" y="4327193"/>
            <a:ext cx="1677378" cy="1677378"/>
          </a:xfrm>
          <a:prstGeom prst="rect">
            <a:avLst/>
          </a:prstGeom>
        </p:spPr>
      </p:pic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97E44CC8-8E7E-057C-1664-0303F10E5AC4}"/>
              </a:ext>
            </a:extLst>
          </p:cNvPr>
          <p:cNvGrpSpPr/>
          <p:nvPr/>
        </p:nvGrpSpPr>
        <p:grpSpPr>
          <a:xfrm>
            <a:off x="1603062" y="1117164"/>
            <a:ext cx="2389908" cy="2389908"/>
            <a:chOff x="7608262" y="-228402"/>
            <a:chExt cx="2854423" cy="2854423"/>
          </a:xfrm>
        </p:grpSpPr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C7379649-238C-200E-296D-BF8731DD2D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8262" y="-228402"/>
              <a:ext cx="2854423" cy="2854423"/>
            </a:xfrm>
            <a:prstGeom prst="rect">
              <a:avLst/>
            </a:prstGeom>
          </p:spPr>
        </p:pic>
        <p:sp>
          <p:nvSpPr>
            <p:cNvPr id="54" name="Восьмиугольник 53">
              <a:extLst>
                <a:ext uri="{FF2B5EF4-FFF2-40B4-BE49-F238E27FC236}">
                  <a16:creationId xmlns:a16="http://schemas.microsoft.com/office/drawing/2014/main" id="{590B8B57-9302-B554-3641-7DD004A6E839}"/>
                </a:ext>
              </a:extLst>
            </p:cNvPr>
            <p:cNvSpPr/>
            <p:nvPr/>
          </p:nvSpPr>
          <p:spPr>
            <a:xfrm>
              <a:off x="8454109" y="51859"/>
              <a:ext cx="1141562" cy="1141562"/>
            </a:xfrm>
            <a:prstGeom prst="octagon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sz="2000" dirty="0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0D7080AE-1324-E5C2-BFFD-B583912FC17E}"/>
                </a:ext>
              </a:extLst>
            </p:cNvPr>
            <p:cNvSpPr txBox="1"/>
            <p:nvPr/>
          </p:nvSpPr>
          <p:spPr>
            <a:xfrm>
              <a:off x="8474135" y="358903"/>
              <a:ext cx="1121536" cy="5588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STOP</a:t>
              </a:r>
              <a:endParaRPr lang="ru-UA" sz="24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62" name="Рисунок 61" descr="Изображение выглядит как рисунок, искусство, лук&#10;&#10;Автоматически созданное описание">
            <a:extLst>
              <a:ext uri="{FF2B5EF4-FFF2-40B4-BE49-F238E27FC236}">
                <a16:creationId xmlns:a16="http://schemas.microsoft.com/office/drawing/2014/main" id="{4DCB3E45-5919-835A-1A3A-C21998BD5D3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413" y="1500938"/>
            <a:ext cx="1815743" cy="1815743"/>
          </a:xfrm>
          <a:prstGeom prst="rect">
            <a:avLst/>
          </a:prstGeom>
        </p:spPr>
      </p:pic>
      <p:pic>
        <p:nvPicPr>
          <p:cNvPr id="66" name="Рисунок 65" descr="Изображение выглядит как крупный рогатый скот, бык, рог, Бык&#10;&#10;Автоматически созданное описание">
            <a:extLst>
              <a:ext uri="{FF2B5EF4-FFF2-40B4-BE49-F238E27FC236}">
                <a16:creationId xmlns:a16="http://schemas.microsoft.com/office/drawing/2014/main" id="{3E236DE1-4AB8-9513-DE64-3924357AE54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776" y="4257465"/>
            <a:ext cx="1783933" cy="1783933"/>
          </a:xfrm>
          <a:prstGeom prst="rect">
            <a:avLst/>
          </a:prstGeom>
        </p:spPr>
      </p:pic>
      <p:pic>
        <p:nvPicPr>
          <p:cNvPr id="69" name="Рисунок 68" descr="Изображение выглядит как графическая вставка, мультфильм, иллюстрация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AF1F39FB-06B6-683E-88F7-208DC1174C2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76" y="1280987"/>
            <a:ext cx="2043493" cy="2060175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066F2364-C46E-CEFC-1FFA-E87F246163C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091" y="4227560"/>
            <a:ext cx="2063577" cy="2063577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беспозвоночный&#10;&#10;Автоматически созданное описание">
            <a:extLst>
              <a:ext uri="{FF2B5EF4-FFF2-40B4-BE49-F238E27FC236}">
                <a16:creationId xmlns:a16="http://schemas.microsoft.com/office/drawing/2014/main" id="{B8E02340-C8B8-1214-7DE6-229B1D5C9BC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82" y="4287646"/>
            <a:ext cx="1523855" cy="1523855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мультфильм, графическая вставка, Аним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46CE8171-5A95-4629-8271-8E35F911902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942" y="4027456"/>
            <a:ext cx="2078157" cy="2078157"/>
          </a:xfrm>
          <a:prstGeom prst="rect">
            <a:avLst/>
          </a:prstGeom>
        </p:spPr>
      </p:pic>
      <p:pic>
        <p:nvPicPr>
          <p:cNvPr id="77" name="Рисунок 76" descr="Изображение выглядит как устройство, электродрель&#10;&#10;Автоматически созданное описание">
            <a:extLst>
              <a:ext uri="{FF2B5EF4-FFF2-40B4-BE49-F238E27FC236}">
                <a16:creationId xmlns:a16="http://schemas.microsoft.com/office/drawing/2014/main" id="{5568A0BD-1B02-B617-C3BE-228BEAF7174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230" y="1332583"/>
            <a:ext cx="2120692" cy="2120692"/>
          </a:xfrm>
          <a:prstGeom prst="rect">
            <a:avLst/>
          </a:prstGeom>
        </p:spPr>
      </p:pic>
      <p:pic>
        <p:nvPicPr>
          <p:cNvPr id="79" name="Рисунок 78" descr="Изображение выглядит как улыбка, графическая вставка, эмотикон, смайлик&#10;&#10;Автоматически созданное описание">
            <a:extLst>
              <a:ext uri="{FF2B5EF4-FFF2-40B4-BE49-F238E27FC236}">
                <a16:creationId xmlns:a16="http://schemas.microsoft.com/office/drawing/2014/main" id="{1A0A3E88-E674-0016-518A-09CA9B314CA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295" y="1500882"/>
            <a:ext cx="1918228" cy="1918228"/>
          </a:xfrm>
          <a:prstGeom prst="rect">
            <a:avLst/>
          </a:prstGeom>
        </p:spPr>
      </p:pic>
      <p:cxnSp>
        <p:nvCxnSpPr>
          <p:cNvPr id="57" name="Прямая со стрелкой 56">
            <a:extLst>
              <a:ext uri="{FF2B5EF4-FFF2-40B4-BE49-F238E27FC236}">
                <a16:creationId xmlns:a16="http://schemas.microsoft.com/office/drawing/2014/main" id="{885DABB0-8B3F-6B41-9447-D0E5527666DA}"/>
              </a:ext>
            </a:extLst>
          </p:cNvPr>
          <p:cNvCxnSpPr>
            <a:cxnSpLocks/>
          </p:cNvCxnSpPr>
          <p:nvPr/>
        </p:nvCxnSpPr>
        <p:spPr>
          <a:xfrm flipV="1">
            <a:off x="1851995" y="3066909"/>
            <a:ext cx="2140975" cy="171193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 стрелкой 58">
            <a:extLst>
              <a:ext uri="{FF2B5EF4-FFF2-40B4-BE49-F238E27FC236}">
                <a16:creationId xmlns:a16="http://schemas.microsoft.com/office/drawing/2014/main" id="{7F514ECB-3484-1BC7-07A3-3917834D34FF}"/>
              </a:ext>
            </a:extLst>
          </p:cNvPr>
          <p:cNvCxnSpPr>
            <a:cxnSpLocks/>
          </p:cNvCxnSpPr>
          <p:nvPr/>
        </p:nvCxnSpPr>
        <p:spPr>
          <a:xfrm flipV="1">
            <a:off x="4857403" y="2307607"/>
            <a:ext cx="1057945" cy="2117569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>
            <a:extLst>
              <a:ext uri="{FF2B5EF4-FFF2-40B4-BE49-F238E27FC236}">
                <a16:creationId xmlns:a16="http://schemas.microsoft.com/office/drawing/2014/main" id="{8C481C46-E5C6-2D82-A6A7-A0933EF284B1}"/>
              </a:ext>
            </a:extLst>
          </p:cNvPr>
          <p:cNvCxnSpPr>
            <a:cxnSpLocks/>
          </p:cNvCxnSpPr>
          <p:nvPr/>
        </p:nvCxnSpPr>
        <p:spPr>
          <a:xfrm flipV="1">
            <a:off x="3385845" y="2915099"/>
            <a:ext cx="3640203" cy="1697062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 стрелкой 60">
            <a:extLst>
              <a:ext uri="{FF2B5EF4-FFF2-40B4-BE49-F238E27FC236}">
                <a16:creationId xmlns:a16="http://schemas.microsoft.com/office/drawing/2014/main" id="{D376636C-2924-A198-597F-BF74BB36CD4A}"/>
              </a:ext>
            </a:extLst>
          </p:cNvPr>
          <p:cNvCxnSpPr>
            <a:cxnSpLocks/>
          </p:cNvCxnSpPr>
          <p:nvPr/>
        </p:nvCxnSpPr>
        <p:spPr>
          <a:xfrm flipH="1" flipV="1">
            <a:off x="2045117" y="2844892"/>
            <a:ext cx="3613460" cy="1580284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 стрелкой 62">
            <a:extLst>
              <a:ext uri="{FF2B5EF4-FFF2-40B4-BE49-F238E27FC236}">
                <a16:creationId xmlns:a16="http://schemas.microsoft.com/office/drawing/2014/main" id="{E37AE732-E8EE-B7C3-7199-9381418811B1}"/>
              </a:ext>
            </a:extLst>
          </p:cNvPr>
          <p:cNvCxnSpPr>
            <a:cxnSpLocks/>
          </p:cNvCxnSpPr>
          <p:nvPr/>
        </p:nvCxnSpPr>
        <p:spPr>
          <a:xfrm flipH="1" flipV="1">
            <a:off x="2976705" y="2368526"/>
            <a:ext cx="4322796" cy="2126378"/>
          </a:xfrm>
          <a:prstGeom prst="straightConnector1">
            <a:avLst/>
          </a:prstGeom>
          <a:ln w="76200">
            <a:solidFill>
              <a:srgbClr val="E729C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033A78C6-DCF3-F32B-0B1E-5BDD8D0BFE4A}"/>
              </a:ext>
            </a:extLst>
          </p:cNvPr>
          <p:cNvGrpSpPr/>
          <p:nvPr/>
        </p:nvGrpSpPr>
        <p:grpSpPr>
          <a:xfrm>
            <a:off x="301325" y="141469"/>
            <a:ext cx="1014026" cy="1014026"/>
            <a:chOff x="13169" y="129211"/>
            <a:chExt cx="1014026" cy="1014026"/>
          </a:xfrm>
        </p:grpSpPr>
        <p:sp>
          <p:nvSpPr>
            <p:cNvPr id="90" name="Овал 89">
              <a:extLst>
                <a:ext uri="{FF2B5EF4-FFF2-40B4-BE49-F238E27FC236}">
                  <a16:creationId xmlns:a16="http://schemas.microsoft.com/office/drawing/2014/main" id="{BD9C8927-1E85-1C26-84D1-2C3E82061F48}"/>
                </a:ext>
              </a:extLst>
            </p:cNvPr>
            <p:cNvSpPr/>
            <p:nvPr/>
          </p:nvSpPr>
          <p:spPr>
            <a:xfrm>
              <a:off x="13169" y="129211"/>
              <a:ext cx="1014026" cy="101402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91" name="Рисунок 90" descr="Обновить со сплошной заливкой">
              <a:extLst>
                <a:ext uri="{FF2B5EF4-FFF2-40B4-BE49-F238E27FC236}">
                  <a16:creationId xmlns:a16="http://schemas.microsoft.com/office/drawing/2014/main" id="{24BC19B7-5662-FB39-0E1B-CAA743F09F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171090" y="243590"/>
              <a:ext cx="785267" cy="7852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45205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37" grpId="0" animBg="1"/>
      <p:bldP spid="3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8D2AAC7-577F-48B5-BAFA-41C2D2A9DE39}"/>
</file>

<file path=customXml/itemProps2.xml><?xml version="1.0" encoding="utf-8"?>
<ds:datastoreItem xmlns:ds="http://schemas.openxmlformats.org/officeDocument/2006/customXml" ds:itemID="{540BAC7F-E97D-4048-BA84-7AB03BA7E004}"/>
</file>

<file path=customXml/itemProps3.xml><?xml version="1.0" encoding="utf-8"?>
<ds:datastoreItem xmlns:ds="http://schemas.openxmlformats.org/officeDocument/2006/customXml" ds:itemID="{A36ABA48-7B54-4200-B55F-C4A4CF1E8FBB}"/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1</Words>
  <Application>Microsoft Office PowerPoint</Application>
  <PresentationFormat>Широкоэкранный</PresentationFormat>
  <Paragraphs>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5</cp:revision>
  <dcterms:created xsi:type="dcterms:W3CDTF">2025-01-16T19:17:12Z</dcterms:created>
  <dcterms:modified xsi:type="dcterms:W3CDTF">2025-02-07T16:09:03Z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