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F7A45D-AFDD-C617-E193-55CF874E2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6" y="1767186"/>
            <a:ext cx="3746716" cy="37467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3802" y="1829033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ПОВАЖНИ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33836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29529" y="1803667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2024-07-26T19:24:21Z</dcterms:created>
  <dcterms:modified xsi:type="dcterms:W3CDTF">2024-12-04T19:17:14Z</dcterms:modified>
</cp:coreProperties>
</file>