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microsoft.com/office/2007/relationships/hdphoto" Target="../media/image7.wdp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5" Type="http://schemas.openxmlformats.org/officeDocument/2006/relationships/image" Target="../media/image13.png"/><Relationship Id="rId14" Type="http://schemas.openxmlformats.org/officeDocument/2006/relationships/image" Target="../media/image12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9459" y="1579639"/>
            <a:ext cx="4459879" cy="4627824"/>
          </a:xfrm>
          <a:prstGeom prst="rect">
            <a:avLst/>
          </a:prstGeom>
          <a:effectLst>
            <a:outerShdw blurRad="241300" dist="50800" dir="5400000" algn="ctr" rotWithShape="0">
              <a:srgbClr val="7030A0">
                <a:alpha val="6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9BE7556-7794-4CCC-9468-AF18336B4545}"/>
</file>

<file path=customXml/itemProps2.xml><?xml version="1.0" encoding="utf-8"?>
<ds:datastoreItem xmlns:ds="http://schemas.openxmlformats.org/officeDocument/2006/customXml" ds:itemID="{BDACEB95-CEA4-4CF2-8874-8848A6522CF0}"/>
</file>

<file path=customXml/itemProps3.xml><?xml version="1.0" encoding="utf-8"?>
<ds:datastoreItem xmlns:ds="http://schemas.openxmlformats.org/officeDocument/2006/customXml" ds:itemID="{B9B3DF3A-6C57-4126-9B5F-74FBCE58B8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