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7F6E4-CF0E-4E16-A19B-39A9988493B1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04A24-8EB1-451D-A102-5E8C5C7DF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5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9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4915D-94F0-6B29-0519-1C34356CE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08682C0-1485-A122-9E49-108213303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CD341D-BAF9-612C-8C00-D344E127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5DA877-3A60-8E4E-89BF-5ECAF134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025EED-57B4-E13F-EC4B-F81B063B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8BE64-C508-706C-1AD9-2328CF26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2D5E263-2A29-8777-DFA0-6E76FD38A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CBF1B8-08B0-ADF7-AA7A-F966E34B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E64E5C-26B9-F56B-2E88-7C2E7602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646AE7-E4BE-A445-5B3E-30B874A4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7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2C1431E-B6B5-5A67-DCEA-0D1094D00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F37851-EEB5-46F6-D14A-54853A160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A2200B-1B1C-D24C-049A-E92267B5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6C12A1-0725-286B-9579-37D944F9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50E54D-64B0-AF98-B58D-6C3AB3F8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5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428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DE14F-E0E3-774F-89DA-B11EBF2E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D72727-1D7B-C894-A32D-9D014206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38E95D-8CB3-1801-E1D1-1C335CAC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B1290-31C2-42E6-5DE1-98928A57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81B37-E289-181E-5B06-FBC75CCE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F2896-F7B3-F989-7C0D-2AB8B5C3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A90C5B-8C6A-C5A1-1347-EDA2BB0C5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843FC6-6473-62DA-5343-610338BC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9B4B15-D016-8BF3-7B04-B4C7218B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940D74-37DF-F5C0-9B34-B7F86FB9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8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BC910-299C-267F-C4D1-3FEF0BA4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0A04D0-A2E6-0E3A-2B60-FDDA5909A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64EA87-8142-1459-AA5F-94E61021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571AC29-A904-2373-3A27-20BB1A3A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DF6BAF-0661-880C-46CC-7BA3035F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7FE9D1-6B06-166A-F2B0-F483FB97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54F9F-C4FE-9FC6-D626-A8164196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4A9765-3B39-CB7C-137A-D1DE815BA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573AC5-6EB9-C1BF-CCA3-94B06F28C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5B86431-ECC6-6786-B993-0AA16A0A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B1ED96C-B84F-3B7A-F6B2-85CB5D65D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8A8C6-1B0F-8F95-CAB0-67DAE6EC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B71CBB2-CC53-5F12-1AE3-321B7F47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53A386C-6770-8C6F-EF63-A074D82A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95EAC-9F99-7C7A-E86C-A4290F84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C923FA4-7FB8-DF8B-D1F2-AAAC1613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5CA3217-B108-1755-E3EA-3325C310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9EC3B4-E76B-CD6D-A56F-0F124249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6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96BCD50-8AEB-5502-6593-83B7AF88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D5D3E5A-04F7-D159-4F61-63F5E78C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352C32-8B9F-3293-4CCC-E71A9F2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CCF66-AC92-0666-1035-101E07CE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21C9DF-1D48-784D-52F8-A63435FF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3145CF-429D-0790-FE2C-7824D4C3B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D0AA72-3073-6171-F984-BDF85FA7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0A82907-9583-284E-0A06-633A20B3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A6E328-502D-6759-D0B1-A296E7D7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4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3C821-B486-3E08-5396-6E8E843F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751183D-EF3B-8602-E309-9DF943A32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48F5FD6-DA05-1796-23FC-861D5118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2F5412-6A3F-2C1C-425C-538EC9D3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169679B-DF40-A313-C27B-762D34EA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AB068A-285B-2B18-07DB-32244182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6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5C7D8E-F133-7FA9-77AC-13A83708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9B4B03-268B-30BE-47B7-371D83DE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E5C3F8-AC47-48AA-5F61-22F8944C6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773DB6-9A62-4C81-9CC0-77FA260648EE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2565E0-7A86-29DD-D947-BCADEBBF3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20787D-770D-0EFA-F748-D24A3B619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2FF4A-CE3C-40B8-867D-6029650E8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8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4E227B-2A47-CA19-8D21-41BEC1A2AD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Без назви-1">
            <a:extLst>
              <a:ext uri="{FF2B5EF4-FFF2-40B4-BE49-F238E27FC236}">
                <a16:creationId xmlns:a16="http://schemas.microsoft.com/office/drawing/2014/main" id="{87076485-DDD6-F509-DEFE-96025D45D0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1959EB-928C-1867-7967-BC6877EE04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8" name="Рисунок 1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F7DA5A8-469D-EC45-1105-D922DACD08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541FC13-83F8-0983-41D9-453FA3BE96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5847190-6C98-F07D-EA0E-13CAC353E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40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F6340A5-DF51-AA8A-45D7-79EE94491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9F4C86E-FBE0-D19F-39E0-C0B1C17D1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40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63A9C5C-077A-85DA-950E-321420AA38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697ABC5-AC14-D015-6A83-0F278A443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05" y="4803639"/>
            <a:ext cx="1822146" cy="161968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94EE10D-F822-7FEB-47D4-1F2D1DFADA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64" y="2583146"/>
            <a:ext cx="1893356" cy="18933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0CA71-160C-37F2-EA12-1E44807ADA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807" y="849332"/>
            <a:ext cx="1937638" cy="14532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CE7EB3C1-A7B7-8B6F-3691-68BCC46064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95" y="565334"/>
            <a:ext cx="1893356" cy="1893356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3D7FC3F3-0B93-481E-83B5-13D81AB09C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07" y="4647876"/>
            <a:ext cx="1893356" cy="18933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8D2CA9-BBDB-A84A-B391-1A62B551C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3269" y="2908061"/>
            <a:ext cx="1937638" cy="145322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8A4E1E9-C23B-9CD1-DAC8-CDE35900C0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5373" y="4957810"/>
            <a:ext cx="1937638" cy="14532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596F23E-E831-8DA2-CA8E-99ACE2E41E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5" y="2776449"/>
            <a:ext cx="1822146" cy="161968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F92C67D-8DEB-BA79-9185-F8AA8FEFD0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76" y="792086"/>
            <a:ext cx="1822146" cy="16196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EEEE2D-47AE-4B9B-0B0F-8C78810E8A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23" y="1755977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3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2024-04-13T19:05:56Z</dcterms:created>
  <dcterms:modified xsi:type="dcterms:W3CDTF">2025-06-21T12:25:03Z</dcterms:modified>
</cp:coreProperties>
</file>