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jpe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67AE908-1BF3-A64C-96E9-01916CF0956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8" y="2302781"/>
            <a:ext cx="3810691" cy="381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