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5" autoAdjust="0"/>
    <p:restoredTop sz="94686" autoAdjust="0"/>
  </p:normalViewPr>
  <p:slideViewPr>
    <p:cSldViewPr snapToGrid="0" showGuides="1">
      <p:cViewPr>
        <p:scale>
          <a:sx n="100" d="100"/>
          <a:sy n="100" d="100"/>
        </p:scale>
        <p:origin x="270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FB9FF-C157-4642-84F7-3A9FBC3AC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A95682E-4798-442F-8499-2EA75C7FC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24060EE-99F6-40D5-9177-12D0B2F78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393CD6-7664-40A0-ACAC-189D6EEA2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029359F-8AEE-485D-995A-D5310F0DF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693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5B00B-5FEF-45C2-A916-3806000F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F4B72AC-DEDF-480E-8C2A-1F3D3D4F8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7D92545-5D33-46DF-9769-E3A871E4A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8E24E0-65FC-4C80-B9CE-6220CCEA2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3ADCEA-9449-4D98-9CA6-37A206E14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342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8DB142E-007F-47C4-9547-ACC24AA82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0D0F698-55D9-4166-90CC-9CA26A10F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457EA8-B1D0-4E6A-BF2D-16DC4BB6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8FEE369-B6B5-40AF-A12D-0267B096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FEED986-0DA0-4323-8029-DDC38B9F9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06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B5B43-A315-4D37-A28F-A23D9FC2E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F247A59-AC78-494A-9B1C-EFE350575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065A0F-6641-4048-8046-E5DF55185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0703573-4256-4918-8C73-A66D7B3A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105362-C46E-4CE7-BDC3-83A7CB930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652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FADC2-2CCD-45BF-94C5-4FDC47A2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3501106-C21D-4717-A98F-E0DA89500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8DEBBA-75E5-4992-A393-A1CAC26DC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E4D0DC-1806-4678-B81C-2251CCD0F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B3C78A-BC0B-460E-9E1C-3014CD90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172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EB6BB-9139-4679-B748-21C4A55F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974A0D7-88E3-4509-9020-31D2D33CF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B364B18-6B2F-4D10-A217-954D10FAB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A613E7-183D-474A-A940-DB45A99A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D286208-4C2B-4933-B54D-E9F0E9DE0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0CD5047-802A-46FE-A6D1-61F0717D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915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A8F0F-D1FC-4DDC-ADAC-B63764AA4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6943A0-AD45-4CB1-9EBE-38D6BD369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B0610F-255C-414B-B795-80635A11F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15675DE-75A5-470F-AD36-18AFAC0630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F708338-8D10-48E2-971F-44254814B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C03186-D78E-4D68-A279-89EF0139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192E1E1-303D-46AE-83D2-C2909B01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F68CBC-A593-4D04-B4DC-F5811BAE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520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D2026-0737-4651-8406-E2C92E3A0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257111B-B809-4785-A3D8-C43A629B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012453F-4D59-4BD3-A005-71D40D48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73BDB40-AB24-4F25-862B-2FC420CB0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408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4A76DFD-03BB-4BBD-80D9-5377FF184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FE5DF33-5CE5-4536-BECE-9EE25C0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DC1C35F-CB71-4A3A-9070-1F296637C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228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466F9-3A6A-4DD1-B715-AAA4008A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F865AB-2FD9-47D4-8F70-398303560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7423DEA-9FA1-45BB-8BE7-0B13274A7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2A68B4-3F8E-440C-99BC-7894A757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F88E5BB-DEA4-4055-9FFE-DBC04E126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7D54E-945E-437C-9839-F602F49C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751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DB45A-5DA2-4F07-B501-DC7E357D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4BCCB36-0282-4BD7-BF8D-8259B5B7C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488A68-3957-4C51-84A0-2B91F11CE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04DEE0D-CFB0-4FC5-AAF0-2FDF454C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D7764-24F4-4E84-8ED8-CD4579ED63D0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CE5F3A-F110-432F-9A32-7E9099FA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98F019-BAB0-400A-BBBF-9022C9D5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3CFB-B4F7-4684-B5B6-F9DA8504CA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688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1A6AEFA-0654-4477-BE07-1AFF7F05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7C2A6FA-4519-4EDA-BC42-2E6D7B533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49DA5D-27D1-469D-83F1-62485D27D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D7764-24F4-4E84-8ED8-CD4579ED63D0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14562C-5295-42FE-9B23-EE68962E3C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F14FE8-0701-4EB6-B4ED-13A764E3E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3CFB-B4F7-4684-B5B6-F9DA8504CA0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383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.png"/><Relationship Id="rId21" Type="http://schemas.openxmlformats.org/officeDocument/2006/relationships/image" Target="../media/image17.png"/><Relationship Id="rId42" Type="http://schemas.openxmlformats.org/officeDocument/2006/relationships/image" Target="../media/image36.png"/><Relationship Id="rId47" Type="http://schemas.openxmlformats.org/officeDocument/2006/relationships/image" Target="../media/image41.png"/><Relationship Id="rId63" Type="http://schemas.openxmlformats.org/officeDocument/2006/relationships/image" Target="../media/image54.png"/><Relationship Id="rId68" Type="http://schemas.openxmlformats.org/officeDocument/2006/relationships/image" Target="../media/image58.png"/><Relationship Id="rId16" Type="http://schemas.openxmlformats.org/officeDocument/2006/relationships/image" Target="../media/image13.png"/><Relationship Id="rId11" Type="http://schemas.openxmlformats.org/officeDocument/2006/relationships/image" Target="../media/image8.png"/><Relationship Id="rId32" Type="http://schemas.openxmlformats.org/officeDocument/2006/relationships/image" Target="../media/image26.png"/><Relationship Id="rId37" Type="http://schemas.openxmlformats.org/officeDocument/2006/relationships/image" Target="../media/image31.png"/><Relationship Id="rId53" Type="http://schemas.openxmlformats.org/officeDocument/2006/relationships/image" Target="../media/image46.png"/><Relationship Id="rId58" Type="http://schemas.microsoft.com/office/2007/relationships/hdphoto" Target="../media/hdphoto7.wdp"/><Relationship Id="rId74" Type="http://schemas.openxmlformats.org/officeDocument/2006/relationships/image" Target="../media/image63.png"/><Relationship Id="rId79" Type="http://schemas.openxmlformats.org/officeDocument/2006/relationships/image" Target="../media/image67.png"/><Relationship Id="rId5" Type="http://schemas.openxmlformats.org/officeDocument/2006/relationships/image" Target="../media/image4.png"/><Relationship Id="rId61" Type="http://schemas.microsoft.com/office/2007/relationships/hdphoto" Target="../media/hdphoto8.wdp"/><Relationship Id="rId19" Type="http://schemas.openxmlformats.org/officeDocument/2006/relationships/image" Target="../media/image15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image" Target="../media/image42.png"/><Relationship Id="rId56" Type="http://schemas.openxmlformats.org/officeDocument/2006/relationships/image" Target="../media/image49.png"/><Relationship Id="rId64" Type="http://schemas.microsoft.com/office/2007/relationships/hdphoto" Target="../media/hdphoto9.wdp"/><Relationship Id="rId69" Type="http://schemas.microsoft.com/office/2007/relationships/hdphoto" Target="../media/hdphoto10.wdp"/><Relationship Id="rId77" Type="http://schemas.microsoft.com/office/2007/relationships/hdphoto" Target="../media/hdphoto11.wdp"/><Relationship Id="rId8" Type="http://schemas.openxmlformats.org/officeDocument/2006/relationships/image" Target="../media/image6.png"/><Relationship Id="rId51" Type="http://schemas.openxmlformats.org/officeDocument/2006/relationships/image" Target="../media/image44.png"/><Relationship Id="rId72" Type="http://schemas.openxmlformats.org/officeDocument/2006/relationships/image" Target="../media/image61.png"/><Relationship Id="rId80" Type="http://schemas.openxmlformats.org/officeDocument/2006/relationships/image" Target="../media/image68.png"/><Relationship Id="rId3" Type="http://schemas.openxmlformats.org/officeDocument/2006/relationships/image" Target="../media/image2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33" Type="http://schemas.openxmlformats.org/officeDocument/2006/relationships/image" Target="../media/image27.png"/><Relationship Id="rId38" Type="http://schemas.openxmlformats.org/officeDocument/2006/relationships/image" Target="../media/image32.png"/><Relationship Id="rId46" Type="http://schemas.openxmlformats.org/officeDocument/2006/relationships/image" Target="../media/image40.png"/><Relationship Id="rId59" Type="http://schemas.openxmlformats.org/officeDocument/2006/relationships/image" Target="../media/image51.png"/><Relationship Id="rId67" Type="http://schemas.openxmlformats.org/officeDocument/2006/relationships/image" Target="../media/image57.png"/><Relationship Id="rId20" Type="http://schemas.openxmlformats.org/officeDocument/2006/relationships/image" Target="../media/image16.png"/><Relationship Id="rId41" Type="http://schemas.openxmlformats.org/officeDocument/2006/relationships/image" Target="../media/image35.png"/><Relationship Id="rId54" Type="http://schemas.openxmlformats.org/officeDocument/2006/relationships/image" Target="../media/image47.png"/><Relationship Id="rId62" Type="http://schemas.openxmlformats.org/officeDocument/2006/relationships/image" Target="../media/image53.png"/><Relationship Id="rId70" Type="http://schemas.openxmlformats.org/officeDocument/2006/relationships/image" Target="../media/image59.png"/><Relationship Id="rId7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36" Type="http://schemas.openxmlformats.org/officeDocument/2006/relationships/image" Target="../media/image30.png"/><Relationship Id="rId49" Type="http://schemas.microsoft.com/office/2007/relationships/hdphoto" Target="../media/hdphoto6.wdp"/><Relationship Id="rId57" Type="http://schemas.openxmlformats.org/officeDocument/2006/relationships/image" Target="../media/image50.png"/><Relationship Id="rId10" Type="http://schemas.openxmlformats.org/officeDocument/2006/relationships/image" Target="../media/image7.png"/><Relationship Id="rId31" Type="http://schemas.openxmlformats.org/officeDocument/2006/relationships/image" Target="../media/image25.png"/><Relationship Id="rId44" Type="http://schemas.openxmlformats.org/officeDocument/2006/relationships/image" Target="../media/image38.png"/><Relationship Id="rId52" Type="http://schemas.openxmlformats.org/officeDocument/2006/relationships/image" Target="../media/image45.png"/><Relationship Id="rId60" Type="http://schemas.openxmlformats.org/officeDocument/2006/relationships/image" Target="../media/image52.png"/><Relationship Id="rId65" Type="http://schemas.openxmlformats.org/officeDocument/2006/relationships/image" Target="../media/image55.png"/><Relationship Id="rId73" Type="http://schemas.openxmlformats.org/officeDocument/2006/relationships/image" Target="../media/image62.png"/><Relationship Id="rId78" Type="http://schemas.openxmlformats.org/officeDocument/2006/relationships/image" Target="../media/image66.png"/><Relationship Id="rId81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microsoft.com/office/2007/relationships/hdphoto" Target="../media/hdphoto3.wdp"/><Relationship Id="rId39" Type="http://schemas.openxmlformats.org/officeDocument/2006/relationships/image" Target="../media/image33.png"/><Relationship Id="rId34" Type="http://schemas.openxmlformats.org/officeDocument/2006/relationships/image" Target="../media/image28.png"/><Relationship Id="rId50" Type="http://schemas.openxmlformats.org/officeDocument/2006/relationships/image" Target="../media/image43.png"/><Relationship Id="rId55" Type="http://schemas.openxmlformats.org/officeDocument/2006/relationships/image" Target="../media/image48.png"/><Relationship Id="rId76" Type="http://schemas.openxmlformats.org/officeDocument/2006/relationships/image" Target="../media/image65.png"/><Relationship Id="rId7" Type="http://schemas.microsoft.com/office/2007/relationships/hdphoto" Target="../media/hdphoto1.wdp"/><Relationship Id="rId71" Type="http://schemas.openxmlformats.org/officeDocument/2006/relationships/image" Target="../media/image60.png"/><Relationship Id="rId2" Type="http://schemas.openxmlformats.org/officeDocument/2006/relationships/image" Target="../media/image1.png"/><Relationship Id="rId29" Type="http://schemas.microsoft.com/office/2007/relationships/hdphoto" Target="../media/hdphoto5.wdp"/><Relationship Id="rId24" Type="http://schemas.openxmlformats.org/officeDocument/2006/relationships/image" Target="../media/image19.png"/><Relationship Id="rId40" Type="http://schemas.openxmlformats.org/officeDocument/2006/relationships/image" Target="../media/image34.png"/><Relationship Id="rId45" Type="http://schemas.openxmlformats.org/officeDocument/2006/relationships/image" Target="../media/image39.png"/><Relationship Id="rId66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4CDA86-C81F-4C2E-BB15-D56108B74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b="8539"/>
          <a:stretch/>
        </p:blipFill>
        <p:spPr>
          <a:xfrm>
            <a:off x="-35362" y="0"/>
            <a:ext cx="12262724" cy="68977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D8D60B1-421F-41DE-B232-39642F2DE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6324">
            <a:off x="3374480" y="400399"/>
            <a:ext cx="1056810" cy="105681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636D2F8-1536-42B4-9796-B57F26FCAF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b="12308"/>
          <a:stretch/>
        </p:blipFill>
        <p:spPr>
          <a:xfrm flipH="1">
            <a:off x="860582" y="3248863"/>
            <a:ext cx="4674771" cy="355073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DAD89EE-983E-46C3-9E60-4B1D1942AA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5"/>
          <a:stretch/>
        </p:blipFill>
        <p:spPr>
          <a:xfrm>
            <a:off x="8919418" y="3222574"/>
            <a:ext cx="3307944" cy="365659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D84C951-D054-4C0A-ADD8-89B5AA909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2" b="96973" l="4102" r="94336">
                        <a14:foregroundMark x1="12695" y1="82520" x2="14648" y2="88086"/>
                        <a14:foregroundMark x1="27734" y1="92383" x2="35352" y2="93652"/>
                        <a14:foregroundMark x1="41895" y1="97070" x2="43555" y2="97070"/>
                        <a14:foregroundMark x1="86621" y1="83789" x2="91309" y2="83789"/>
                        <a14:foregroundMark x1="46875" y1="9375" x2="67871" y2="11426"/>
                        <a14:foregroundMark x1="69814" y1="9483" x2="71191" y2="8105"/>
                        <a14:foregroundMark x1="67871" y1="11426" x2="69470" y2="9826"/>
                        <a14:foregroundMark x1="61621" y1="5957" x2="70442" y2="12070"/>
                        <a14:foregroundMark x1="89258" y1="35938" x2="91591" y2="37702"/>
                        <a14:foregroundMark x1="7586" y1="36851" x2="13672" y2="35547"/>
                        <a14:foregroundMark x1="93945" y1="34766" x2="94336" y2="34766"/>
                        <a14:backgroundMark x1="14648" y1="54102" x2="14648" y2="55176"/>
                        <a14:backgroundMark x1="3516" y1="40039" x2="3320" y2="38184"/>
                        <a14:backgroundMark x1="3516" y1="38184" x2="6738" y2="38184"/>
                        <a14:backgroundMark x1="12012" y1="42871" x2="12988" y2="44238"/>
                        <a14:backgroundMark x1="84668" y1="58105" x2="84961" y2="60938"/>
                        <a14:backgroundMark x1="83496" y1="58887" x2="82910" y2="58887"/>
                        <a14:backgroundMark x1="89355" y1="40820" x2="91113" y2="40039"/>
                        <a14:backgroundMark x1="95020" y1="36035" x2="95020" y2="36035"/>
                        <a14:backgroundMark x1="93555" y1="39453" x2="92773" y2="39453"/>
                        <a14:backgroundMark x1="93164" y1="32129" x2="91797" y2="32422"/>
                        <a14:backgroundMark x1="83496" y1="24512" x2="81055" y2="23535"/>
                        <a14:backgroundMark x1="73242" y1="13770" x2="69824" y2="10645"/>
                        <a14:backgroundMark x1="86523" y1="26367" x2="88574" y2="27734"/>
                        <a14:backgroundMark x1="23730" y1="14063" x2="22852" y2="18262"/>
                        <a14:backgroundMark x1="15430" y1="25098" x2="13574" y2="26953"/>
                        <a14:backgroundMark x1="10352" y1="29492" x2="9766" y2="31348"/>
                        <a14:backgroundMark x1="90137" y1="73242" x2="92383" y2="77441"/>
                        <a14:backgroundMark x1="86523" y1="74023" x2="92383" y2="78809"/>
                        <a14:backgroundMark x1="10352" y1="74023" x2="11426" y2="74316"/>
                        <a14:backgroundMark x1="13574" y1="72168" x2="15039" y2="72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34" y="-86764"/>
            <a:ext cx="3040389" cy="233831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E4FC731-79C7-4E85-9DE9-7B9EE48BFC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51" b="28418" l="49233" r="71757">
                        <a14:foregroundMark x1="55021" y1="19434" x2="51883" y2="23340"/>
                        <a14:foregroundMark x1="51883" y1="23340" x2="50000" y2="24023"/>
                        <a14:foregroundMark x1="49512" y1="20508" x2="49233" y2="20508"/>
                        <a14:foregroundMark x1="55160" y1="5762" x2="58229" y2="3418"/>
                        <a14:foregroundMark x1="60251" y1="2051" x2="61297" y2="3027"/>
                        <a14:foregroundMark x1="71409" y1="16406" x2="71757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09" t="1433" r="26702" b="68511"/>
          <a:stretch/>
        </p:blipFill>
        <p:spPr>
          <a:xfrm>
            <a:off x="6752260" y="1716167"/>
            <a:ext cx="1560376" cy="1127948"/>
          </a:xfrm>
          <a:prstGeom prst="rect">
            <a:avLst/>
          </a:prstGeom>
        </p:spPr>
      </p:pic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C671BD22-2C7B-4E8B-89E9-195BD597436C}"/>
              </a:ext>
            </a:extLst>
          </p:cNvPr>
          <p:cNvGrpSpPr/>
          <p:nvPr/>
        </p:nvGrpSpPr>
        <p:grpSpPr>
          <a:xfrm>
            <a:off x="8528788" y="-92332"/>
            <a:ext cx="3414821" cy="2882729"/>
            <a:chOff x="8769549" y="-125248"/>
            <a:chExt cx="3414821" cy="2882729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BED67F69-85BF-42A0-907F-D2EAA3201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9549" y="-103483"/>
              <a:ext cx="3168791" cy="2860964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942BBB0F-7E39-4009-B305-DD6DCB170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6915" y="-125248"/>
              <a:ext cx="1327455" cy="1327455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41879C-2FB7-4731-BAB3-CFAFB5F9961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7"/>
          <a:stretch/>
        </p:blipFill>
        <p:spPr>
          <a:xfrm>
            <a:off x="7290373" y="4201545"/>
            <a:ext cx="2870927" cy="269701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A9308F2-B4A9-4A62-8B94-8C0DCE41E43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42" b="14138"/>
          <a:stretch/>
        </p:blipFill>
        <p:spPr>
          <a:xfrm>
            <a:off x="4662965" y="3980230"/>
            <a:ext cx="3271523" cy="291911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AF68501-075E-4152-913D-C1EB33BCB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52" y="4047652"/>
            <a:ext cx="2740509" cy="274050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D71784F-4869-46CF-B9D6-BF692E09AF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2"/>
          <a:stretch/>
        </p:blipFill>
        <p:spPr>
          <a:xfrm>
            <a:off x="3948447" y="5508718"/>
            <a:ext cx="1683547" cy="1389064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C5BE1B85-8CA7-461F-BC5D-8596187632CB}"/>
              </a:ext>
            </a:extLst>
          </p:cNvPr>
          <p:cNvGrpSpPr/>
          <p:nvPr/>
        </p:nvGrpSpPr>
        <p:grpSpPr>
          <a:xfrm>
            <a:off x="338636" y="530401"/>
            <a:ext cx="4132579" cy="2957550"/>
            <a:chOff x="800010" y="1007343"/>
            <a:chExt cx="4132579" cy="2957550"/>
          </a:xfrm>
        </p:grpSpPr>
        <p:grpSp>
          <p:nvGrpSpPr>
            <p:cNvPr id="22" name="Групувати 21">
              <a:extLst>
                <a:ext uri="{FF2B5EF4-FFF2-40B4-BE49-F238E27FC236}">
                  <a16:creationId xmlns:a16="http://schemas.microsoft.com/office/drawing/2014/main" id="{85B791AA-CE62-4A64-9485-4D9F46A1CD62}"/>
                </a:ext>
              </a:extLst>
            </p:cNvPr>
            <p:cNvGrpSpPr/>
            <p:nvPr/>
          </p:nvGrpSpPr>
          <p:grpSpPr>
            <a:xfrm>
              <a:off x="2085046" y="1306287"/>
              <a:ext cx="2847543" cy="2658606"/>
              <a:chOff x="2085046" y="1360677"/>
              <a:chExt cx="2642015" cy="2604215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FE44EC92-2819-4021-A132-2611722A0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57352">
                <a:off x="3765741" y="1944437"/>
                <a:ext cx="959386" cy="963254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4FCD7A3B-373F-4EC8-AAB4-BC2CB6C66F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4688" b="95508" l="3320" r="91602">
                            <a14:foregroundMark x1="69727" y1="21387" x2="53320" y2="6152"/>
                            <a14:foregroundMark x1="53320" y1="6152" x2="28418" y2="9082"/>
                            <a14:foregroundMark x1="28418" y1="9082" x2="25293" y2="11035"/>
                            <a14:foregroundMark x1="24316" y1="7324" x2="27441" y2="26758"/>
                            <a14:foregroundMark x1="45605" y1="18945" x2="50000" y2="32129"/>
                            <a14:foregroundMark x1="41895" y1="11035" x2="55566" y2="28906"/>
                            <a14:foregroundMark x1="55566" y1="28906" x2="55664" y2="31152"/>
                            <a14:foregroundMark x1="28418" y1="4785" x2="55371" y2="4688"/>
                            <a14:foregroundMark x1="55371" y1="4688" x2="58496" y2="5078"/>
                            <a14:foregroundMark x1="16113" y1="33691" x2="23340" y2="54688"/>
                            <a14:foregroundMark x1="11426" y1="40820" x2="12695" y2="69434"/>
                            <a14:foregroundMark x1="8301" y1="37695" x2="5469" y2="61523"/>
                            <a14:foregroundMark x1="24023" y1="43652" x2="38379" y2="61523"/>
                            <a14:foregroundMark x1="38379" y1="61523" x2="38379" y2="61914"/>
                            <a14:foregroundMark x1="32813" y1="42773" x2="36523" y2="54980"/>
                            <a14:foregroundMark x1="25293" y1="80371" x2="32839" y2="87012"/>
                            <a14:foregroundMark x1="41988" y1="95075" x2="49902" y2="95508"/>
                            <a14:foregroundMark x1="34213" y1="94650" x2="34812" y2="94683"/>
                            <a14:foregroundMark x1="24902" y1="94141" x2="29828" y2="94410"/>
                            <a14:foregroundMark x1="49902" y1="95508" x2="55664" y2="94434"/>
                            <a14:foregroundMark x1="89551" y1="67871" x2="87012" y2="89453"/>
                            <a14:foregroundMark x1="90820" y1="75000" x2="91699" y2="86621"/>
                            <a14:foregroundMark x1="4590" y1="43066" x2="3320" y2="48730"/>
                            <a14:backgroundMark x1="80469" y1="33008" x2="80469" y2="48047"/>
                            <a14:backgroundMark x1="79199" y1="51855" x2="78516" y2="53418"/>
                            <a14:backgroundMark x1="81641" y1="52734" x2="83887" y2="52734"/>
                            <a14:backgroundMark x1="16504" y1="80664" x2="25293" y2="84766"/>
                            <a14:backgroundMark x1="33398" y1="88184" x2="39063" y2="94824"/>
                            <a14:backgroundMark x1="31250" y1="88867" x2="39648" y2="90723"/>
                            <a14:backgroundMark x1="30859" y1="88477" x2="38086" y2="94824"/>
                            <a14:backgroundMark x1="34961" y1="87305" x2="31543" y2="95703"/>
                            <a14:backgroundMark x1="36816" y1="95117" x2="40625" y2="95410"/>
                            <a14:backgroundMark x1="36230" y1="87598" x2="37500" y2="85059"/>
                            <a14:backgroundMark x1="37793" y1="83789" x2="39063" y2="83203"/>
                            <a14:backgroundMark x1="39063" y1="93262" x2="41602" y2="95410"/>
                            <a14:backgroundMark x1="26855" y1="86914" x2="11426" y2="78516"/>
                            <a14:backgroundMark x1="76953" y1="44336" x2="81641" y2="50000"/>
                            <a14:backgroundMark x1="74121" y1="51855" x2="83594" y2="52734"/>
                            <a14:backgroundMark x1="80078" y1="53418" x2="80762" y2="5498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56"/>
              <a:stretch/>
            </p:blipFill>
            <p:spPr>
              <a:xfrm>
                <a:off x="2085046" y="1360677"/>
                <a:ext cx="2454298" cy="2604215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09999B0-57B1-4970-9233-7B6F51021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3203" y="3084861"/>
                <a:ext cx="896795" cy="777840"/>
              </a:xfrm>
              <a:prstGeom prst="rect">
                <a:avLst/>
              </a:prstGeom>
            </p:spPr>
          </p:pic>
        </p:grp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47B1445-43A6-4070-9BE7-5D4192C42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30743" y="1329303"/>
              <a:ext cx="1306287" cy="1306287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6529F6A-6D3F-47B8-A435-E0644BE4A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7324" b="89941" l="9961" r="89941">
                          <a14:foregroundMark x1="24609" y1="10840" x2="24609" y2="10840"/>
                          <a14:foregroundMark x1="25586" y1="13672" x2="22266" y2="7324"/>
                          <a14:backgroundMark x1="30273" y1="57617" x2="23047" y2="70996"/>
                          <a14:backgroundMark x1="27539" y1="68262" x2="21484" y2="75879"/>
                          <a14:backgroundMark x1="32422" y1="51367" x2="32617" y2="61133"/>
                          <a14:backgroundMark x1="68555" y1="67871" x2="77539" y2="80957"/>
                          <a14:backgroundMark x1="62988" y1="61230" x2="70801" y2="86621"/>
                          <a14:backgroundMark x1="11719" y1="70508" x2="22266" y2="63477"/>
                          <a14:backgroundMark x1="13184" y1="62402" x2="43457" y2="74414"/>
                          <a14:backgroundMark x1="31152" y1="51660" x2="43164" y2="58301"/>
                          <a14:backgroundMark x1="16016" y1="58105" x2="37305" y2="53809"/>
                          <a14:backgroundMark x1="26367" y1="53418" x2="48340" y2="57520"/>
                          <a14:backgroundMark x1="14063" y1="55566" x2="44238" y2="61133"/>
                          <a14:backgroundMark x1="54492" y1="56445" x2="77051" y2="71289"/>
                          <a14:backgroundMark x1="50781" y1="64258" x2="74805" y2="89355"/>
                          <a14:backgroundMark x1="56836" y1="78418" x2="67773" y2="94043"/>
                          <a14:backgroundMark x1="60059" y1="81543" x2="77637" y2="69922"/>
                          <a14:backgroundMark x1="74316" y1="63574" x2="82129" y2="85742"/>
                          <a14:backgroundMark x1="69727" y1="59766" x2="83691" y2="80859"/>
                          <a14:backgroundMark x1="62305" y1="56934" x2="73047" y2="628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51107">
              <a:off x="800010" y="1007343"/>
              <a:ext cx="798953" cy="79895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E1142FA6-E34C-46FA-95F5-57483B93A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66536">
              <a:off x="877621" y="1132369"/>
              <a:ext cx="687976" cy="687976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78DCA04-454F-4C72-AD5E-0B33FE72CD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51" b="28418" l="49233" r="71757">
                        <a14:foregroundMark x1="55021" y1="19434" x2="51883" y2="23340"/>
                        <a14:foregroundMark x1="51883" y1="23340" x2="50000" y2="24023"/>
                        <a14:foregroundMark x1="49512" y1="20508" x2="49233" y2="20508"/>
                        <a14:foregroundMark x1="55160" y1="5762" x2="58229" y2="3418"/>
                        <a14:foregroundMark x1="60251" y1="2051" x2="61297" y2="3027"/>
                        <a14:foregroundMark x1="71409" y1="16406" x2="71757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09" t="1433" r="26702" b="68511"/>
          <a:stretch/>
        </p:blipFill>
        <p:spPr>
          <a:xfrm>
            <a:off x="-317013" y="2599997"/>
            <a:ext cx="1813758" cy="131111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20EA078-2C4F-45ED-8464-B67C6BCB07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51" b="28418" l="49233" r="71757">
                        <a14:foregroundMark x1="55021" y1="19434" x2="51883" y2="23340"/>
                        <a14:foregroundMark x1="51883" y1="23340" x2="50000" y2="24023"/>
                        <a14:foregroundMark x1="49512" y1="20508" x2="49233" y2="20508"/>
                        <a14:foregroundMark x1="55160" y1="5762" x2="58229" y2="3418"/>
                        <a14:foregroundMark x1="60251" y1="2051" x2="61297" y2="3027"/>
                        <a14:foregroundMark x1="71409" y1="16406" x2="71757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09" t="1433" r="26702" b="68511"/>
          <a:stretch/>
        </p:blipFill>
        <p:spPr>
          <a:xfrm>
            <a:off x="4522657" y="1480725"/>
            <a:ext cx="1813758" cy="131111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3A2223D-C498-4443-BAA5-0C58708CF66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9"/>
          <a:stretch/>
        </p:blipFill>
        <p:spPr>
          <a:xfrm>
            <a:off x="-35362" y="5775017"/>
            <a:ext cx="2737058" cy="112271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3DE57DC-27CD-4C1D-BF02-0D404429A6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339" flipH="1">
            <a:off x="2310272" y="6179865"/>
            <a:ext cx="792531" cy="79253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52BA441-8CC2-452D-A38D-1DC22C8FF28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339" flipH="1">
            <a:off x="193209" y="6361099"/>
            <a:ext cx="602259" cy="602259"/>
          </a:xfrm>
          <a:prstGeom prst="rect">
            <a:avLst/>
          </a:prstGeom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BDD2C51D-384D-4461-BA11-641446901444}"/>
              </a:ext>
            </a:extLst>
          </p:cNvPr>
          <p:cNvGrpSpPr/>
          <p:nvPr/>
        </p:nvGrpSpPr>
        <p:grpSpPr>
          <a:xfrm>
            <a:off x="7400028" y="1904419"/>
            <a:ext cx="2347105" cy="2328007"/>
            <a:chOff x="7731843" y="1798986"/>
            <a:chExt cx="2284003" cy="228400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AAE87C8-A0FE-45E1-B372-26D66271C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843" y="1798986"/>
              <a:ext cx="2284003" cy="228400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225FAA4-7A5B-4435-BE29-B86E5A3B2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2816" y="2421632"/>
              <a:ext cx="420750" cy="420750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3923A20-0FB7-4736-8C3A-30DEE52CC6E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93945" l="9961" r="89941">
                        <a14:backgroundMark x1="42578" y1="14648" x2="60352" y2="54688"/>
                        <a14:backgroundMark x1="60352" y1="54688" x2="60156" y2="54980"/>
                        <a14:backgroundMark x1="57910" y1="22461" x2="73340" y2="54785"/>
                        <a14:backgroundMark x1="73340" y1="54785" x2="73828" y2="64648"/>
                        <a14:backgroundMark x1="30469" y1="26270" x2="54297" y2="41211"/>
                        <a14:backgroundMark x1="26270" y1="29785" x2="33789" y2="36621"/>
                        <a14:backgroundMark x1="33789" y1="36621" x2="39551" y2="38672"/>
                        <a14:backgroundMark x1="52344" y1="46289" x2="65234" y2="55566"/>
                        <a14:backgroundMark x1="65234" y1="55566" x2="72266" y2="64551"/>
                        <a14:backgroundMark x1="72266" y1="64551" x2="72656" y2="68066"/>
                        <a14:backgroundMark x1="26855" y1="30859" x2="24512" y2="42480"/>
                        <a14:backgroundMark x1="24512" y1="42480" x2="25195" y2="48438"/>
                        <a14:backgroundMark x1="54785" y1="57031" x2="59473" y2="74316"/>
                        <a14:backgroundMark x1="59473" y1="74316" x2="61133" y2="77148"/>
                        <a14:backgroundMark x1="68652" y1="71094" x2="70801" y2="80078"/>
                        <a14:backgroundMark x1="70801" y1="80078" x2="70313" y2="81445"/>
                        <a14:backgroundMark x1="77637" y1="44141" x2="77734" y2="48535"/>
                        <a14:backgroundMark x1="77637" y1="58789" x2="80469" y2="62305"/>
                        <a14:backgroundMark x1="81738" y1="66699" x2="78027" y2="72656"/>
                        <a14:backgroundMark x1="79590" y1="76172" x2="78125" y2="86328"/>
                        <a14:backgroundMark x1="76855" y1="86230" x2="68262" y2="84375"/>
                        <a14:backgroundMark x1="68262" y1="84375" x2="67871" y2="84180"/>
                        <a14:backgroundMark x1="56152" y1="79004" x2="47852" y2="75098"/>
                        <a14:backgroundMark x1="43750" y1="74121" x2="47754" y2="75879"/>
                        <a14:backgroundMark x1="42188" y1="74316" x2="39453" y2="79297"/>
                        <a14:backgroundMark x1="41309" y1="77637" x2="40234" y2="85254"/>
                        <a14:backgroundMark x1="39355" y1="87012" x2="38184" y2="92578"/>
                        <a14:backgroundMark x1="32910" y1="84082" x2="32520" y2="89844"/>
                        <a14:backgroundMark x1="32422" y1="91699" x2="36426" y2="94141"/>
                        <a14:backgroundMark x1="33887" y1="83691" x2="34668" y2="81348"/>
                        <a14:backgroundMark x1="31543" y1="80078" x2="28223" y2="79297"/>
                        <a14:backgroundMark x1="25781" y1="79980" x2="25684" y2="83008"/>
                        <a14:backgroundMark x1="25000" y1="86035" x2="24805" y2="89551"/>
                        <a14:backgroundMark x1="22656" y1="90430" x2="20020" y2="89551"/>
                        <a14:backgroundMark x1="17285" y1="89063" x2="17676" y2="86914"/>
                        <a14:backgroundMark x1="18164" y1="82715" x2="18359" y2="82520"/>
                        <a14:backgroundMark x1="19531" y1="80371" x2="19531" y2="80371"/>
                        <a14:backgroundMark x1="19922" y1="74414" x2="19922" y2="74414"/>
                        <a14:backgroundMark x1="21191" y1="72754" x2="21191" y2="72754"/>
                        <a14:backgroundMark x1="20020" y1="77051" x2="20020" y2="77051"/>
                        <a14:backgroundMark x1="21484" y1="69238" x2="21484" y2="69238"/>
                        <a14:backgroundMark x1="22168" y1="67480" x2="22168" y2="67480"/>
                        <a14:backgroundMark x1="23535" y1="64648" x2="23535" y2="64648"/>
                        <a14:backgroundMark x1="24219" y1="59277" x2="24219" y2="59277"/>
                        <a14:backgroundMark x1="25488" y1="56445" x2="25488" y2="56445"/>
                        <a14:backgroundMark x1="25684" y1="54297" x2="25684" y2="54297"/>
                        <a14:backgroundMark x1="23242" y1="52539" x2="20898" y2="50879"/>
                        <a14:backgroundMark x1="18652" y1="48438" x2="18945" y2="45801"/>
                        <a14:backgroundMark x1="20508" y1="43359" x2="21387" y2="40137"/>
                        <a14:backgroundMark x1="19824" y1="34961" x2="20996" y2="32617"/>
                        <a14:backgroundMark x1="20508" y1="29004" x2="22559" y2="26758"/>
                        <a14:backgroundMark x1="22266" y1="24609" x2="19922" y2="29199"/>
                        <a14:backgroundMark x1="20898" y1="18555" x2="24121" y2="23730"/>
                        <a14:backgroundMark x1="21191" y1="16211" x2="29297" y2="12109"/>
                        <a14:backgroundMark x1="29297" y1="12109" x2="29297" y2="12012"/>
                        <a14:backgroundMark x1="33691" y1="10742" x2="46484" y2="20020"/>
                        <a14:backgroundMark x1="50293" y1="15039" x2="67285" y2="30469"/>
                        <a14:backgroundMark x1="64355" y1="16699" x2="72852" y2="27148"/>
                        <a14:backgroundMark x1="78027" y1="32422" x2="77539" y2="41797"/>
                        <a14:backgroundMark x1="74414" y1="43359" x2="73633" y2="57129"/>
                        <a14:backgroundMark x1="53223" y1="47070" x2="55371" y2="62500"/>
                        <a14:backgroundMark x1="55371" y1="62500" x2="56152" y2="63672"/>
                        <a14:backgroundMark x1="50000" y1="52246" x2="47949" y2="59766"/>
                        <a14:backgroundMark x1="47949" y1="59766" x2="51465" y2="65234"/>
                        <a14:backgroundMark x1="60547" y1="59082" x2="66504" y2="68750"/>
                        <a14:backgroundMark x1="66504" y1="68750" x2="67188" y2="71191"/>
                        <a14:backgroundMark x1="52344" y1="65039" x2="53125" y2="73926"/>
                        <a14:backgroundMark x1="55957" y1="77148" x2="63184" y2="82520"/>
                        <a14:backgroundMark x1="34961" y1="53125" x2="37891" y2="58691"/>
                        <a14:backgroundMark x1="34766" y1="58008" x2="37207" y2="61328"/>
                        <a14:backgroundMark x1="32422" y1="57031" x2="31445" y2="59375"/>
                        <a14:backgroundMark x1="38184" y1="39258" x2="39355" y2="45996"/>
                        <a14:backgroundMark x1="37109" y1="53711" x2="33984" y2="51953"/>
                        <a14:backgroundMark x1="29883" y1="67969" x2="28711" y2="71875"/>
                        <a14:backgroundMark x1="32227" y1="73730" x2="36621" y2="73828"/>
                        <a14:backgroundMark x1="36426" y1="69531" x2="33496" y2="65234"/>
                        <a14:backgroundMark x1="21973" y1="37891" x2="22461" y2="44824"/>
                        <a14:backgroundMark x1="22461" y1="44824" x2="22168" y2="45898"/>
                        <a14:backgroundMark x1="19141" y1="44238" x2="22656" y2="50781"/>
                        <a14:backgroundMark x1="37305" y1="58984" x2="38672" y2="60254"/>
                        <a14:backgroundMark x1="45996" y1="73340" x2="54102" y2="75098"/>
                        <a14:backgroundMark x1="42969" y1="72168" x2="45215" y2="73242"/>
                        <a14:backgroundMark x1="42773" y1="71973" x2="42773" y2="7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31742" r="44525" b="3229"/>
          <a:stretch/>
        </p:blipFill>
        <p:spPr>
          <a:xfrm rot="301264">
            <a:off x="7421919" y="3736054"/>
            <a:ext cx="862088" cy="15260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AA38F6B-11C4-4317-A13F-59AB73A586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856" flipH="1">
            <a:off x="7468831" y="4471522"/>
            <a:ext cx="834409" cy="83440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86BF8DF-7185-4EC1-89D5-88CB014C3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51" b="28418" l="49233" r="71757">
                        <a14:foregroundMark x1="55021" y1="19434" x2="51883" y2="23340"/>
                        <a14:foregroundMark x1="51883" y1="23340" x2="50000" y2="24023"/>
                        <a14:foregroundMark x1="49512" y1="20508" x2="49233" y2="20508"/>
                        <a14:foregroundMark x1="55160" y1="5762" x2="58229" y2="3418"/>
                        <a14:foregroundMark x1="60251" y1="2051" x2="61297" y2="3027"/>
                        <a14:foregroundMark x1="71409" y1="16406" x2="71757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09" t="1433" r="26702" b="68511"/>
          <a:stretch/>
        </p:blipFill>
        <p:spPr>
          <a:xfrm>
            <a:off x="9308872" y="2477915"/>
            <a:ext cx="2151529" cy="1555274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0A5766D-98C0-46F3-87C5-87FD473310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51" b="28418" l="49233" r="71757">
                        <a14:foregroundMark x1="55021" y1="19434" x2="51883" y2="23340"/>
                        <a14:foregroundMark x1="51883" y1="23340" x2="50000" y2="24023"/>
                        <a14:foregroundMark x1="49512" y1="20508" x2="49233" y2="20508"/>
                        <a14:foregroundMark x1="55160" y1="5762" x2="58229" y2="3418"/>
                        <a14:foregroundMark x1="60251" y1="2051" x2="61297" y2="3027"/>
                        <a14:foregroundMark x1="71409" y1="16406" x2="71757" y2="1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09" t="1433" r="26702" b="68511"/>
          <a:stretch/>
        </p:blipFill>
        <p:spPr>
          <a:xfrm rot="1195763">
            <a:off x="3787827" y="3111638"/>
            <a:ext cx="1236156" cy="8935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574317-2DAB-4CB5-A291-3B34539B4BF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14" y="2074902"/>
            <a:ext cx="2806297" cy="26970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4B7D14-F7EB-44C5-82E3-EB7966BC700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07" y="3746474"/>
            <a:ext cx="808155" cy="633442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44DBB03-C407-436D-AF18-74505696424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93" y="907225"/>
            <a:ext cx="657636" cy="65763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6C3C877C-3473-418C-88D3-A38306C534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77" y="5777522"/>
            <a:ext cx="1101649" cy="11016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CBB10F6-EE2A-4D2C-88FB-F6BB9D1A61C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4868" y="5242373"/>
            <a:ext cx="1048986" cy="1094360"/>
          </a:xfrm>
          <a:prstGeom prst="rect">
            <a:avLst/>
          </a:prstGeom>
          <a:effectLst>
            <a:glow rad="76200">
              <a:schemeClr val="bg1">
                <a:alpha val="87000"/>
              </a:schemeClr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EF6F009-2F78-47C1-8A30-A8A0497895A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539" y="5996926"/>
            <a:ext cx="972561" cy="935388"/>
          </a:xfrm>
          <a:prstGeom prst="rect">
            <a:avLst/>
          </a:prstGeom>
          <a:effectLst>
            <a:glow rad="76200">
              <a:schemeClr val="bg1">
                <a:alpha val="87000"/>
              </a:schemeClr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635317B-0BFB-4D74-8EDD-E7C3BD8DB8C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2752" y="4013977"/>
            <a:ext cx="996301" cy="1065162"/>
          </a:xfrm>
          <a:prstGeom prst="rect">
            <a:avLst/>
          </a:prstGeom>
          <a:effectLst>
            <a:glow rad="76200">
              <a:schemeClr val="bg1">
                <a:alpha val="83000"/>
              </a:schemeClr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067B1DA-D332-40A0-8E6B-38A25EA13A3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4755" y="3601659"/>
            <a:ext cx="1075746" cy="1045582"/>
          </a:xfrm>
          <a:prstGeom prst="rect">
            <a:avLst/>
          </a:prstGeom>
          <a:effectLst>
            <a:glow rad="76200">
              <a:schemeClr val="bg1">
                <a:alpha val="88000"/>
              </a:schemeClr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99600F0-C380-4827-953C-1FA8168DF77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77356">
            <a:off x="9477698" y="2468353"/>
            <a:ext cx="1045581" cy="1203477"/>
          </a:xfrm>
          <a:prstGeom prst="rect">
            <a:avLst/>
          </a:prstGeom>
          <a:effectLst>
            <a:glow rad="63500">
              <a:schemeClr val="bg1">
                <a:alpha val="87000"/>
              </a:schemeClr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E936B79-F780-4014-8EDD-79C4E0DC2BE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0747" y="34181"/>
            <a:ext cx="1134254" cy="1035166"/>
          </a:xfrm>
          <a:prstGeom prst="rect">
            <a:avLst/>
          </a:prstGeom>
          <a:effectLst>
            <a:glow rad="88900">
              <a:schemeClr val="bg1">
                <a:alpha val="89000"/>
              </a:schemeClr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F260686-1200-4695-AE12-90FAA95F0DE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0956" y="16302"/>
            <a:ext cx="1043327" cy="1005404"/>
          </a:xfrm>
          <a:prstGeom prst="rect">
            <a:avLst/>
          </a:prstGeom>
          <a:effectLst>
            <a:glow rad="76200">
              <a:schemeClr val="bg1">
                <a:alpha val="92000"/>
              </a:schemeClr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3B9B13A-63D8-44B1-A122-7F2DF54A2D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54343">
            <a:off x="4146232" y="3071953"/>
            <a:ext cx="1101568" cy="1123415"/>
          </a:xfrm>
          <a:prstGeom prst="rect">
            <a:avLst/>
          </a:prstGeom>
          <a:effectLst>
            <a:glow rad="63500">
              <a:schemeClr val="bg1">
                <a:alpha val="84000"/>
              </a:schemeClr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ACF2EA6-7427-465D-9CC1-E581EB93510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2081" y="80392"/>
            <a:ext cx="1048850" cy="1107389"/>
          </a:xfrm>
          <a:prstGeom prst="rect">
            <a:avLst/>
          </a:prstGeom>
          <a:effectLst>
            <a:glow rad="63500">
              <a:schemeClr val="bg1">
                <a:alpha val="89000"/>
              </a:schemeClr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7F73D64-2024-4092-AEC7-156CF272A1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8875">
            <a:off x="6073252" y="241291"/>
            <a:ext cx="663142" cy="66314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715D3BA-84F8-4804-970A-3A2FC24F667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6536">
            <a:off x="5406095" y="1667825"/>
            <a:ext cx="798953" cy="79895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422AC6C-D819-42F8-9AE7-D830E5F5762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6536" flipH="1">
            <a:off x="9506641" y="3311541"/>
            <a:ext cx="765779" cy="765779"/>
          </a:xfrm>
          <a:prstGeom prst="rect">
            <a:avLst/>
          </a:prstGeom>
        </p:spPr>
      </p:pic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5A474E79-FA01-4B96-8E42-E98C6E1D9AAD}"/>
              </a:ext>
            </a:extLst>
          </p:cNvPr>
          <p:cNvSpPr/>
          <p:nvPr/>
        </p:nvSpPr>
        <p:spPr>
          <a:xfrm>
            <a:off x="4868" y="34182"/>
            <a:ext cx="1040733" cy="6765416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CBACF8DC-CFDB-49C3-BF41-7CF51D3E581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02" y="38903"/>
            <a:ext cx="1030103" cy="816042"/>
          </a:xfrm>
          <a:prstGeom prst="rect">
            <a:avLst/>
          </a:prstGeom>
          <a:effectLst>
            <a:glow>
              <a:schemeClr val="bg1">
                <a:alpha val="89000"/>
              </a:schemeClr>
            </a:glow>
          </a:effectLst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4760213A-5CDD-4B4B-8DEA-E43C4E7CF4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" y="689663"/>
            <a:ext cx="995295" cy="856775"/>
          </a:xfrm>
          <a:prstGeom prst="rect">
            <a:avLst/>
          </a:prstGeom>
          <a:effectLst>
            <a:glow>
              <a:schemeClr val="bg1">
                <a:alpha val="92000"/>
              </a:schemeClr>
            </a:glow>
          </a:effectLst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E0C7DBB2-6D8C-4D56-B59D-CB55823D090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855" y="2074372"/>
            <a:ext cx="1009834" cy="935426"/>
          </a:xfrm>
          <a:prstGeom prst="rect">
            <a:avLst/>
          </a:prstGeom>
          <a:effectLst>
            <a:glow>
              <a:schemeClr val="bg1">
                <a:alpha val="89000"/>
              </a:schemeClr>
            </a:glow>
          </a:effectLst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D56C1DEF-6387-4527-95F6-570F1D8F2F3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652" y="3503828"/>
            <a:ext cx="1099098" cy="1014864"/>
          </a:xfrm>
          <a:prstGeom prst="rect">
            <a:avLst/>
          </a:prstGeom>
          <a:effectLst>
            <a:glow rad="165100">
              <a:schemeClr val="bg1">
                <a:alpha val="88000"/>
              </a:schemeClr>
            </a:glow>
          </a:effectLst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09687B18-1EEF-4A8E-8DD9-E4684AD4F9D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02" y="5907990"/>
            <a:ext cx="999881" cy="886943"/>
          </a:xfrm>
          <a:prstGeom prst="rect">
            <a:avLst/>
          </a:prstGeom>
          <a:effectLst>
            <a:glow rad="165100">
              <a:schemeClr val="bg1">
                <a:alpha val="87000"/>
              </a:schemeClr>
            </a:glow>
          </a:effectLst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704BC903-E7A2-487C-A2DA-92D84EA9A85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071" y="4302894"/>
            <a:ext cx="1075375" cy="1019850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211DE7AC-C256-477F-82B6-D4E63206A76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911">
            <a:off x="-42571" y="2748590"/>
            <a:ext cx="1041380" cy="999916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D197C73D-D229-4776-9205-33E8407108F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37438">
            <a:off x="-107972" y="1293461"/>
            <a:ext cx="1177865" cy="1029027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5D719343-C7DB-442D-A752-922A8B253E3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071" y="5110066"/>
            <a:ext cx="1075375" cy="101991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CA13047-7CD1-43C2-B3DC-CF812776E4A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43" y="759348"/>
            <a:ext cx="936637" cy="9366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EA8B55-4CAD-4979-BFB6-539AC82AC73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744">
            <a:off x="5015952" y="2700086"/>
            <a:ext cx="1254400" cy="1205553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E0D6C3D-8520-48B4-94C8-0942A246563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00" y="3905526"/>
            <a:ext cx="690393" cy="69039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51F0D58D-980B-46B2-9BC6-2C4D25AC571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9912" y="3043409"/>
            <a:ext cx="669650" cy="669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C74ED5-5FF1-4EC8-8AAD-10B0A69CAC9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373" y="196219"/>
            <a:ext cx="1166833" cy="777888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C59A590-8375-40EF-A8D4-D0BD54A92CD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6536" flipH="1">
            <a:off x="2128252" y="662300"/>
            <a:ext cx="717258" cy="7172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97D78D-759C-4884-9038-87EFADBA9F04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r="16789"/>
          <a:stretch/>
        </p:blipFill>
        <p:spPr>
          <a:xfrm>
            <a:off x="5204275" y="146238"/>
            <a:ext cx="657979" cy="71632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DFCC85E-E6DF-4B38-897E-4D3819522981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0000" b="90000" l="23614" r="76386">
                        <a14:foregroundMark x1="48763" y1="63574" x2="49284" y2="63770"/>
                        <a14:backgroundMark x1="47201" y1="57031" x2="50977" y2="58105"/>
                        <a14:backgroundMark x1="47982" y1="58105" x2="49219" y2="60156"/>
                        <a14:backgroundMark x1="47266" y1="59473" x2="50130" y2="59863"/>
                        <a14:backgroundMark x1="47266" y1="59473" x2="49935" y2="60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61" r="17017"/>
          <a:stretch/>
        </p:blipFill>
        <p:spPr>
          <a:xfrm rot="20913439">
            <a:off x="4459978" y="3082090"/>
            <a:ext cx="785306" cy="99114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2CA1FB7-B4A2-4FD4-B3E7-7DE68EB5E715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6" r="17693"/>
          <a:stretch/>
        </p:blipFill>
        <p:spPr>
          <a:xfrm>
            <a:off x="8567300" y="77087"/>
            <a:ext cx="717914" cy="79740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6D9854D-FC56-4DD8-BDCF-6A86F1679F85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2" r="27463"/>
          <a:stretch/>
        </p:blipFill>
        <p:spPr>
          <a:xfrm rot="766852">
            <a:off x="9701340" y="2553733"/>
            <a:ext cx="654888" cy="93100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73DE32D-0AD3-424F-8893-DB1F83C7F724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7" t="6963" r="25704"/>
          <a:stretch/>
        </p:blipFill>
        <p:spPr>
          <a:xfrm>
            <a:off x="11302281" y="3689751"/>
            <a:ext cx="659909" cy="906168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377543A8-202A-4281-9997-5D69E0323DD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6140" y="80938"/>
            <a:ext cx="669650" cy="669650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B223A389-53F5-4542-9EB0-808AFBF0362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10" y="3661788"/>
            <a:ext cx="821095" cy="82109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96925031-38EA-4E5B-B3D2-CD48C36A8E78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r="28986"/>
          <a:stretch/>
        </p:blipFill>
        <p:spPr>
          <a:xfrm>
            <a:off x="9238223" y="4018374"/>
            <a:ext cx="652244" cy="997463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9C908431-DF7A-4E2F-B1A6-D99FA9EB160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r="19347"/>
          <a:stretch/>
        </p:blipFill>
        <p:spPr>
          <a:xfrm>
            <a:off x="5457533" y="6104041"/>
            <a:ext cx="591847" cy="659723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EB607CE2-1196-41EF-9726-33C6720B3F02}"/>
              </a:ext>
            </a:extLst>
          </p:cNvPr>
          <p:cNvPicPr>
            <a:picLocks noChangeAspect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23438"/>
          <a:stretch/>
        </p:blipFill>
        <p:spPr>
          <a:xfrm>
            <a:off x="2995195" y="5309592"/>
            <a:ext cx="677354" cy="869346"/>
          </a:xfrm>
          <a:prstGeom prst="rect">
            <a:avLst/>
          </a:prstGeom>
        </p:spPr>
      </p:pic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F33FCB51-4C4F-4CFB-8A3B-71CFBD817A1B}"/>
              </a:ext>
            </a:extLst>
          </p:cNvPr>
          <p:cNvGrpSpPr/>
          <p:nvPr/>
        </p:nvGrpSpPr>
        <p:grpSpPr>
          <a:xfrm>
            <a:off x="2376249" y="255784"/>
            <a:ext cx="7740883" cy="6238747"/>
            <a:chOff x="2209646" y="363954"/>
            <a:chExt cx="7740883" cy="6238747"/>
          </a:xfrm>
        </p:grpSpPr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24AB73CD-DD1C-42AE-958A-C078779DF2DE}"/>
                </a:ext>
              </a:extLst>
            </p:cNvPr>
            <p:cNvSpPr/>
            <p:nvPr/>
          </p:nvSpPr>
          <p:spPr>
            <a:xfrm>
              <a:off x="2209646" y="363954"/>
              <a:ext cx="7740883" cy="62387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41CC038-7AA3-4722-A059-EE8F69969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3920" y="717665"/>
              <a:ext cx="6964159" cy="5571328"/>
            </a:xfrm>
            <a:prstGeom prst="round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9097A5D5-C067-4B77-BA26-F7782CD80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harpenSoften amount="39000"/>
                      </a14:imgEffect>
                      <a14:imgEffect>
                        <a14:brightnessContrast bright="13000" contras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595" y="2352907"/>
              <a:ext cx="4113487" cy="3290789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3D7007EA-96FF-44B8-871B-21EC2AD992CF}"/>
              </a:ext>
            </a:extLst>
          </p:cNvPr>
          <p:cNvGrpSpPr/>
          <p:nvPr/>
        </p:nvGrpSpPr>
        <p:grpSpPr>
          <a:xfrm>
            <a:off x="2376249" y="309626"/>
            <a:ext cx="7740883" cy="6238747"/>
            <a:chOff x="2209646" y="363954"/>
            <a:chExt cx="7740883" cy="6238747"/>
          </a:xfrm>
        </p:grpSpPr>
        <p:grpSp>
          <p:nvGrpSpPr>
            <p:cNvPr id="112" name="Групувати 111">
              <a:extLst>
                <a:ext uri="{FF2B5EF4-FFF2-40B4-BE49-F238E27FC236}">
                  <a16:creationId xmlns:a16="http://schemas.microsoft.com/office/drawing/2014/main" id="{9828F29E-A293-451F-B6D0-F4976DE1C1B2}"/>
                </a:ext>
              </a:extLst>
            </p:cNvPr>
            <p:cNvGrpSpPr/>
            <p:nvPr/>
          </p:nvGrpSpPr>
          <p:grpSpPr>
            <a:xfrm>
              <a:off x="2209646" y="363954"/>
              <a:ext cx="7740883" cy="6238747"/>
              <a:chOff x="2209646" y="363954"/>
              <a:chExt cx="7740883" cy="6238747"/>
            </a:xfrm>
          </p:grpSpPr>
          <p:sp>
            <p:nvSpPr>
              <p:cNvPr id="114" name="Прямокутник: округлені кути 113">
                <a:extLst>
                  <a:ext uri="{FF2B5EF4-FFF2-40B4-BE49-F238E27FC236}">
                    <a16:creationId xmlns:a16="http://schemas.microsoft.com/office/drawing/2014/main" id="{4F631A69-B2D2-47C4-9EF3-447220A1B505}"/>
                  </a:ext>
                </a:extLst>
              </p:cNvPr>
              <p:cNvSpPr/>
              <p:nvPr/>
            </p:nvSpPr>
            <p:spPr>
              <a:xfrm>
                <a:off x="2209646" y="363954"/>
                <a:ext cx="7740883" cy="6238747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15" name="Рисунок 114">
                <a:extLst>
                  <a:ext uri="{FF2B5EF4-FFF2-40B4-BE49-F238E27FC236}">
                    <a16:creationId xmlns:a16="http://schemas.microsoft.com/office/drawing/2014/main" id="{332F2E2A-91B8-466F-BBF3-0D583462C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98234" y="685114"/>
                <a:ext cx="7149790" cy="5719832"/>
              </a:xfrm>
              <a:prstGeom prst="roundRect">
                <a:avLst/>
              </a:prstGeom>
            </p:spPr>
          </p:pic>
          <p:pic>
            <p:nvPicPr>
              <p:cNvPr id="116" name="Рисунок 115">
                <a:extLst>
                  <a:ext uri="{FF2B5EF4-FFF2-40B4-BE49-F238E27FC236}">
                    <a16:creationId xmlns:a16="http://schemas.microsoft.com/office/drawing/2014/main" id="{E3429F79-EB1C-44EA-92A9-147866309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8234" y="363954"/>
                <a:ext cx="1280532" cy="1280532"/>
              </a:xfrm>
              <a:prstGeom prst="rect">
                <a:avLst/>
              </a:prstGeom>
            </p:spPr>
          </p:pic>
          <p:pic>
            <p:nvPicPr>
              <p:cNvPr id="117" name="Рисунок 116">
                <a:extLst>
                  <a:ext uri="{FF2B5EF4-FFF2-40B4-BE49-F238E27FC236}">
                    <a16:creationId xmlns:a16="http://schemas.microsoft.com/office/drawing/2014/main" id="{3BC38FC4-8AE0-4137-9651-D905C28C1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67868" y="1529021"/>
                <a:ext cx="793276" cy="793276"/>
              </a:xfrm>
              <a:prstGeom prst="rect">
                <a:avLst/>
              </a:prstGeom>
            </p:spPr>
          </p:pic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76F36158-D077-4D09-8990-56B94ED53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BEBA8EAE-BF5A-486C-A8C5-ECC9F3942E4B}">
                    <a14:imgProps xmlns:a14="http://schemas.microsoft.com/office/drawing/2010/main">
                      <a14:imgLayer r:embed="rId61">
                        <a14:imgEffect>
                          <a14:sharpenSoften amount="32000"/>
                        </a14:imgEffect>
                        <a14:imgEffect>
                          <a14:brightnessContrast bright="14000" contrast="1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8106" y="3188693"/>
                <a:ext cx="3178098" cy="2542478"/>
              </a:xfrm>
              <a:prstGeom prst="rect">
                <a:avLst/>
              </a:prstGeom>
              <a:effectLst>
                <a:glow rad="228600">
                  <a:schemeClr val="bg1">
                    <a:alpha val="40000"/>
                  </a:schemeClr>
                </a:glow>
              </a:effectLst>
            </p:spPr>
          </p:pic>
        </p:grp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E4B65C20-D2D3-426A-8E04-D15BA5202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839" y="2510882"/>
              <a:ext cx="1280532" cy="1280532"/>
            </a:xfrm>
            <a:prstGeom prst="rect">
              <a:avLst/>
            </a:prstGeom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5D8528E5-097A-4E8E-80D4-949CDC2F40B8}"/>
              </a:ext>
            </a:extLst>
          </p:cNvPr>
          <p:cNvGrpSpPr/>
          <p:nvPr/>
        </p:nvGrpSpPr>
        <p:grpSpPr>
          <a:xfrm>
            <a:off x="2393905" y="293750"/>
            <a:ext cx="7740883" cy="6238747"/>
            <a:chOff x="2208496" y="341193"/>
            <a:chExt cx="7740883" cy="6238747"/>
          </a:xfrm>
        </p:grpSpPr>
        <p:sp>
          <p:nvSpPr>
            <p:cNvPr id="108" name="Прямокутник: округлені кути 107">
              <a:extLst>
                <a:ext uri="{FF2B5EF4-FFF2-40B4-BE49-F238E27FC236}">
                  <a16:creationId xmlns:a16="http://schemas.microsoft.com/office/drawing/2014/main" id="{A79A06C7-AC1A-4656-AEB9-D82E926F69A3}"/>
                </a:ext>
              </a:extLst>
            </p:cNvPr>
            <p:cNvSpPr/>
            <p:nvPr/>
          </p:nvSpPr>
          <p:spPr>
            <a:xfrm>
              <a:off x="2208496" y="341193"/>
              <a:ext cx="7740883" cy="62387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AAA1C36C-4E9D-4E99-9936-D28E37B20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152" y="814039"/>
              <a:ext cx="6927695" cy="5542156"/>
            </a:xfrm>
            <a:prstGeom prst="round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82FB2E6C-D329-4346-ABC1-0B280D722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sharpenSoften amount="55000"/>
                      </a14:imgEffect>
                      <a14:imgEffect>
                        <a14:brightnessContrast bright="4000" contras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0446" y="2609385"/>
              <a:ext cx="3555188" cy="2844151"/>
            </a:xfrm>
            <a:prstGeom prst="rect">
              <a:avLst/>
            </a:prstGeom>
            <a:effectLst>
              <a:glow rad="1524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5631831A-0DB6-4F00-BBDB-05BD3010B614}"/>
              </a:ext>
            </a:extLst>
          </p:cNvPr>
          <p:cNvGrpSpPr/>
          <p:nvPr/>
        </p:nvGrpSpPr>
        <p:grpSpPr>
          <a:xfrm>
            <a:off x="2373297" y="302541"/>
            <a:ext cx="7740883" cy="6238747"/>
            <a:chOff x="2209646" y="363954"/>
            <a:chExt cx="7740883" cy="6238747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9FAB420C-C4D1-4859-BF7B-A35954AD2D69}"/>
                </a:ext>
              </a:extLst>
            </p:cNvPr>
            <p:cNvSpPr/>
            <p:nvPr/>
          </p:nvSpPr>
          <p:spPr>
            <a:xfrm>
              <a:off x="2209646" y="363954"/>
              <a:ext cx="7740883" cy="62387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027A990B-803C-4BED-934D-107A7C5FC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1011" y="695336"/>
              <a:ext cx="6969977" cy="5575982"/>
            </a:xfrm>
            <a:prstGeom prst="round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68D14FCC-E423-4D24-92D7-32F1D9804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40656" y="2899317"/>
              <a:ext cx="2927193" cy="2341754"/>
            </a:xfrm>
            <a:prstGeom prst="rect">
              <a:avLst/>
            </a:prstGeom>
            <a:effectLst>
              <a:glow rad="2413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0EBC6F91-2F0E-4A07-ACC0-504802D46744}"/>
              </a:ext>
            </a:extLst>
          </p:cNvPr>
          <p:cNvGrpSpPr/>
          <p:nvPr/>
        </p:nvGrpSpPr>
        <p:grpSpPr>
          <a:xfrm>
            <a:off x="1635803" y="269100"/>
            <a:ext cx="8489412" cy="6384890"/>
            <a:chOff x="1461117" y="363954"/>
            <a:chExt cx="8489412" cy="6384890"/>
          </a:xfrm>
        </p:grpSpPr>
        <p:sp>
          <p:nvSpPr>
            <p:cNvPr id="98" name="Прямокутник: округлені кути 97">
              <a:extLst>
                <a:ext uri="{FF2B5EF4-FFF2-40B4-BE49-F238E27FC236}">
                  <a16:creationId xmlns:a16="http://schemas.microsoft.com/office/drawing/2014/main" id="{8A301443-18AB-4ADD-9F0A-AC6C13EB612D}"/>
                </a:ext>
              </a:extLst>
            </p:cNvPr>
            <p:cNvSpPr/>
            <p:nvPr/>
          </p:nvSpPr>
          <p:spPr>
            <a:xfrm>
              <a:off x="2209646" y="363954"/>
              <a:ext cx="7740883" cy="62387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0041BA41-78AE-445C-941B-5DC00726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634" y="726965"/>
              <a:ext cx="6890905" cy="5512724"/>
            </a:xfrm>
            <a:prstGeom prst="round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C8283211-B54A-404E-9A91-52E7373F8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sharpenSoften amount="33000"/>
                      </a14:imgEffect>
                      <a14:imgEffect>
                        <a14:brightnessContrast contrast="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1117" y="3429000"/>
              <a:ext cx="4149805" cy="3319844"/>
            </a:xfrm>
            <a:prstGeom prst="rect">
              <a:avLst/>
            </a:prstGeom>
            <a:effectLst>
              <a:glow rad="533400">
                <a:schemeClr val="bg1">
                  <a:alpha val="40000"/>
                </a:schemeClr>
              </a:glow>
            </a:effectLst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182F3B9B-94D8-461E-97F3-4CE9B0F65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179">
              <a:off x="7010323" y="4067199"/>
              <a:ext cx="618311" cy="570417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C81439A-9120-44FA-88C3-7A3D0F27C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895" y="4460897"/>
              <a:ext cx="1105523" cy="1256050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34A68DE6-3FBE-4673-B9CE-423CD19145FA}"/>
              </a:ext>
            </a:extLst>
          </p:cNvPr>
          <p:cNvGrpSpPr/>
          <p:nvPr/>
        </p:nvGrpSpPr>
        <p:grpSpPr>
          <a:xfrm>
            <a:off x="2393084" y="286355"/>
            <a:ext cx="7718036" cy="6205673"/>
            <a:chOff x="611750" y="92739"/>
            <a:chExt cx="7718036" cy="6205673"/>
          </a:xfrm>
        </p:grpSpPr>
        <p:grpSp>
          <p:nvGrpSpPr>
            <p:cNvPr id="14" name="Групувати 13">
              <a:extLst>
                <a:ext uri="{FF2B5EF4-FFF2-40B4-BE49-F238E27FC236}">
                  <a16:creationId xmlns:a16="http://schemas.microsoft.com/office/drawing/2014/main" id="{1B9AA5FE-2527-4118-B83F-46CC63088AA4}"/>
                </a:ext>
              </a:extLst>
            </p:cNvPr>
            <p:cNvGrpSpPr/>
            <p:nvPr/>
          </p:nvGrpSpPr>
          <p:grpSpPr>
            <a:xfrm>
              <a:off x="611750" y="92739"/>
              <a:ext cx="7718036" cy="6205673"/>
              <a:chOff x="589866" y="90624"/>
              <a:chExt cx="7718036" cy="6205673"/>
            </a:xfrm>
          </p:grpSpPr>
          <p:grpSp>
            <p:nvGrpSpPr>
              <p:cNvPr id="88" name="Групувати 87">
                <a:extLst>
                  <a:ext uri="{FF2B5EF4-FFF2-40B4-BE49-F238E27FC236}">
                    <a16:creationId xmlns:a16="http://schemas.microsoft.com/office/drawing/2014/main" id="{5540EE17-B58A-4B2C-BB02-69518B16C412}"/>
                  </a:ext>
                </a:extLst>
              </p:cNvPr>
              <p:cNvGrpSpPr/>
              <p:nvPr/>
            </p:nvGrpSpPr>
            <p:grpSpPr>
              <a:xfrm>
                <a:off x="589866" y="90624"/>
                <a:ext cx="7718036" cy="6205673"/>
                <a:chOff x="1921645" y="399998"/>
                <a:chExt cx="6686729" cy="5285240"/>
              </a:xfrm>
            </p:grpSpPr>
            <p:sp>
              <p:nvSpPr>
                <p:cNvPr id="87" name="Прямокутник: округлені кути 86">
                  <a:extLst>
                    <a:ext uri="{FF2B5EF4-FFF2-40B4-BE49-F238E27FC236}">
                      <a16:creationId xmlns:a16="http://schemas.microsoft.com/office/drawing/2014/main" id="{FCB1E8FD-9FD1-4DEE-BDE9-D10886EFD3D5}"/>
                    </a:ext>
                  </a:extLst>
                </p:cNvPr>
                <p:cNvSpPr/>
                <p:nvPr/>
              </p:nvSpPr>
              <p:spPr>
                <a:xfrm>
                  <a:off x="1921645" y="399998"/>
                  <a:ext cx="6686729" cy="5285240"/>
                </a:xfrm>
                <a:prstGeom prst="round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pic>
              <p:nvPicPr>
                <p:cNvPr id="86" name="Рисунок 85">
                  <a:extLst>
                    <a:ext uri="{FF2B5EF4-FFF2-40B4-BE49-F238E27FC236}">
                      <a16:creationId xmlns:a16="http://schemas.microsoft.com/office/drawing/2014/main" id="{4BDE5B4E-0828-413A-A4FF-ACDD54A114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206268" y="725203"/>
                  <a:ext cx="6137783" cy="4526346"/>
                </a:xfrm>
                <a:prstGeom prst="roundRect">
                  <a:avLst/>
                </a:prstGeom>
              </p:spPr>
            </p:pic>
          </p:grpSp>
          <p:pic>
            <p:nvPicPr>
              <p:cNvPr id="92" name="Рисунок 91">
                <a:extLst>
                  <a:ext uri="{FF2B5EF4-FFF2-40B4-BE49-F238E27FC236}">
                    <a16:creationId xmlns:a16="http://schemas.microsoft.com/office/drawing/2014/main" id="{13D1E2DC-80BF-4B27-8FED-1F8E7023D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4202" y="2897434"/>
                <a:ext cx="2983784" cy="2388893"/>
              </a:xfrm>
              <a:prstGeom prst="rect">
                <a:avLst/>
              </a:prstGeom>
            </p:spPr>
          </p:pic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C122771-263E-4D07-B57D-B09485F1F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4" r="7870"/>
            <a:stretch/>
          </p:blipFill>
          <p:spPr>
            <a:xfrm>
              <a:off x="1496745" y="2119910"/>
              <a:ext cx="652162" cy="911129"/>
            </a:xfrm>
            <a:prstGeom prst="rect">
              <a:avLst/>
            </a:prstGeom>
            <a:effectLst>
              <a:softEdge rad="101600"/>
            </a:effectLst>
          </p:spPr>
        </p:pic>
      </p:grpSp>
      <p:grpSp>
        <p:nvGrpSpPr>
          <p:cNvPr id="119" name="Групувати 118">
            <a:extLst>
              <a:ext uri="{FF2B5EF4-FFF2-40B4-BE49-F238E27FC236}">
                <a16:creationId xmlns:a16="http://schemas.microsoft.com/office/drawing/2014/main" id="{70451756-8481-42DB-9022-CE3D2E1A4DE7}"/>
              </a:ext>
            </a:extLst>
          </p:cNvPr>
          <p:cNvGrpSpPr/>
          <p:nvPr/>
        </p:nvGrpSpPr>
        <p:grpSpPr>
          <a:xfrm>
            <a:off x="2449960" y="303961"/>
            <a:ext cx="7689929" cy="6249052"/>
            <a:chOff x="2209646" y="363954"/>
            <a:chExt cx="7740883" cy="6238747"/>
          </a:xfrm>
        </p:grpSpPr>
        <p:sp>
          <p:nvSpPr>
            <p:cNvPr id="120" name="Прямокутник: округлені кути 119">
              <a:extLst>
                <a:ext uri="{FF2B5EF4-FFF2-40B4-BE49-F238E27FC236}">
                  <a16:creationId xmlns:a16="http://schemas.microsoft.com/office/drawing/2014/main" id="{8796F03C-8FA6-498F-9FEF-0389F1F80B44}"/>
                </a:ext>
              </a:extLst>
            </p:cNvPr>
            <p:cNvSpPr/>
            <p:nvPr/>
          </p:nvSpPr>
          <p:spPr>
            <a:xfrm>
              <a:off x="2209646" y="363954"/>
              <a:ext cx="7740883" cy="62387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579D183D-DF0C-4E04-A65C-B1211E976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2942" y="624468"/>
              <a:ext cx="7094965" cy="5675972"/>
            </a:xfrm>
            <a:prstGeom prst="round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57B5818E-D918-4963-BFC4-B93765213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662" y="3142785"/>
              <a:ext cx="1139283" cy="1139283"/>
            </a:xfrm>
            <a:prstGeom prst="rect">
              <a:avLst/>
            </a:prstGeom>
          </p:spPr>
        </p:pic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A6CC3127-E8F9-4813-8975-31AD598D0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7698">
              <a:off x="7902199" y="3036243"/>
              <a:ext cx="1139283" cy="1139283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09B55828-4DC4-4DAA-B8DA-708F991EE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475" y="3429000"/>
              <a:ext cx="902939" cy="902939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3F2C6D90-4041-4DF4-BFE7-6C57E7C3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BEBA8EAE-BF5A-486C-A8C5-ECC9F3942E4B}">
                  <a14:imgProps xmlns:a14="http://schemas.microsoft.com/office/drawing/2010/main">
                    <a14:imgLayer r:embed="rId77">
                      <a14:imgEffect>
                        <a14:sharpenSoften amount="58000"/>
                      </a14:imgEffect>
                      <a14:imgEffect>
                        <a14:brightnessContrast bright="9000" contras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392" y="3605884"/>
              <a:ext cx="3322539" cy="2658031"/>
            </a:xfrm>
            <a:prstGeom prst="rect">
              <a:avLst/>
            </a:prstGeom>
            <a:effectLst>
              <a:glow rad="355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EAF1B758-7A8D-446B-8706-06AD28A1D598}"/>
              </a:ext>
            </a:extLst>
          </p:cNvPr>
          <p:cNvGrpSpPr/>
          <p:nvPr/>
        </p:nvGrpSpPr>
        <p:grpSpPr>
          <a:xfrm>
            <a:off x="2367604" y="283930"/>
            <a:ext cx="7793696" cy="6278023"/>
            <a:chOff x="2209646" y="363954"/>
            <a:chExt cx="7740883" cy="6238747"/>
          </a:xfrm>
        </p:grpSpPr>
        <p:sp>
          <p:nvSpPr>
            <p:cNvPr id="83" name="Прямокутник: округлені кути 82">
              <a:extLst>
                <a:ext uri="{FF2B5EF4-FFF2-40B4-BE49-F238E27FC236}">
                  <a16:creationId xmlns:a16="http://schemas.microsoft.com/office/drawing/2014/main" id="{E9133C22-EED0-4D32-A201-028DEF240DF0}"/>
                </a:ext>
              </a:extLst>
            </p:cNvPr>
            <p:cNvSpPr/>
            <p:nvPr/>
          </p:nvSpPr>
          <p:spPr>
            <a:xfrm>
              <a:off x="2209646" y="363954"/>
              <a:ext cx="7740883" cy="623874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92FD4348-BC53-4B5E-A237-3871D3B4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864" y="703291"/>
              <a:ext cx="6814272" cy="5451417"/>
            </a:xfrm>
            <a:prstGeom prst="round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146FFE0D-316E-4057-BB35-A14FA7060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995" y="2885490"/>
              <a:ext cx="2627472" cy="2627472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C522FA17-88A6-4C64-9B93-1D78AE74657F}"/>
              </a:ext>
            </a:extLst>
          </p:cNvPr>
          <p:cNvGrpSpPr/>
          <p:nvPr/>
        </p:nvGrpSpPr>
        <p:grpSpPr>
          <a:xfrm>
            <a:off x="2401490" y="270366"/>
            <a:ext cx="7730345" cy="6308048"/>
            <a:chOff x="2469419" y="309626"/>
            <a:chExt cx="7740883" cy="6238747"/>
          </a:xfrm>
        </p:grpSpPr>
        <p:grpSp>
          <p:nvGrpSpPr>
            <p:cNvPr id="90" name="Групувати 89">
              <a:extLst>
                <a:ext uri="{FF2B5EF4-FFF2-40B4-BE49-F238E27FC236}">
                  <a16:creationId xmlns:a16="http://schemas.microsoft.com/office/drawing/2014/main" id="{C7AD66DF-0AB1-4CD8-9E14-640D98A200CC}"/>
                </a:ext>
              </a:extLst>
            </p:cNvPr>
            <p:cNvGrpSpPr/>
            <p:nvPr/>
          </p:nvGrpSpPr>
          <p:grpSpPr>
            <a:xfrm>
              <a:off x="2469419" y="309626"/>
              <a:ext cx="7740883" cy="6238747"/>
              <a:chOff x="2209646" y="363954"/>
              <a:chExt cx="7740883" cy="6238747"/>
            </a:xfrm>
          </p:grpSpPr>
          <p:sp>
            <p:nvSpPr>
              <p:cNvPr id="93" name="Прямокутник: округлені кути 92">
                <a:extLst>
                  <a:ext uri="{FF2B5EF4-FFF2-40B4-BE49-F238E27FC236}">
                    <a16:creationId xmlns:a16="http://schemas.microsoft.com/office/drawing/2014/main" id="{FA2D4D30-9DEF-483D-A3E1-1214FF05A9A2}"/>
                  </a:ext>
                </a:extLst>
              </p:cNvPr>
              <p:cNvSpPr/>
              <p:nvPr/>
            </p:nvSpPr>
            <p:spPr>
              <a:xfrm>
                <a:off x="2209646" y="363954"/>
                <a:ext cx="7740883" cy="6238747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94" name="Рисунок 93">
                <a:extLst>
                  <a:ext uri="{FF2B5EF4-FFF2-40B4-BE49-F238E27FC236}">
                    <a16:creationId xmlns:a16="http://schemas.microsoft.com/office/drawing/2014/main" id="{335293B2-E75C-4DF8-96A0-1A3724350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5045" y="644236"/>
                <a:ext cx="7013863" cy="5611091"/>
              </a:xfrm>
              <a:prstGeom prst="roundRect">
                <a:avLst/>
              </a:prstGeom>
            </p:spPr>
          </p:pic>
          <p:pic>
            <p:nvPicPr>
              <p:cNvPr id="95" name="Рисунок 94">
                <a:extLst>
                  <a:ext uri="{FF2B5EF4-FFF2-40B4-BE49-F238E27FC236}">
                    <a16:creationId xmlns:a16="http://schemas.microsoft.com/office/drawing/2014/main" id="{248726CF-0726-41AC-91AA-5540F988DD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3465" y="4723360"/>
                <a:ext cx="1531967" cy="1531967"/>
              </a:xfrm>
              <a:prstGeom prst="rect">
                <a:avLst/>
              </a:prstGeom>
            </p:spPr>
          </p:pic>
          <p:pic>
            <p:nvPicPr>
              <p:cNvPr id="96" name="Рисунок 95">
                <a:extLst>
                  <a:ext uri="{FF2B5EF4-FFF2-40B4-BE49-F238E27FC236}">
                    <a16:creationId xmlns:a16="http://schemas.microsoft.com/office/drawing/2014/main" id="{4C398CB3-E7CE-4E9F-8E20-AFF1BEC51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01673">
                <a:off x="8234010" y="2853847"/>
                <a:ext cx="816516" cy="819809"/>
              </a:xfrm>
              <a:prstGeom prst="rect">
                <a:avLst/>
              </a:prstGeom>
            </p:spPr>
          </p:pic>
        </p:grp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955D7E6-024E-4D45-BE01-7FC894832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337" y="2901657"/>
              <a:ext cx="2241722" cy="3090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455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142622-B476-45CA-BA6D-01F822A3E0D2}"/>
</file>

<file path=customXml/itemProps2.xml><?xml version="1.0" encoding="utf-8"?>
<ds:datastoreItem xmlns:ds="http://schemas.openxmlformats.org/officeDocument/2006/customXml" ds:itemID="{7CA8A9FD-71F5-47FB-ABEA-7D78AD33B0DE}"/>
</file>

<file path=customXml/itemProps3.xml><?xml version="1.0" encoding="utf-8"?>
<ds:datastoreItem xmlns:ds="http://schemas.openxmlformats.org/officeDocument/2006/customXml" ds:itemID="{03D3D59D-9DF5-43A9-9516-4BCD0A5AD4AA}"/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57</cp:revision>
  <dcterms:created xsi:type="dcterms:W3CDTF">2024-04-24T10:14:30Z</dcterms:created>
  <dcterms:modified xsi:type="dcterms:W3CDTF">2024-11-08T14:50:38Z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