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6" name="Picture 5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770620" y="2678430"/>
            <a:ext cx="3421380" cy="342138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