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6DA6ED-4D15-32D3-836D-D24FA0AAEE3C}" v="40" dt="2025-10-13T17:16:09.777"/>
    <p1510:client id="{D89A41B3-748D-8F63-3EF2-731C8C53AE12}" v="1" dt="2025-10-13T17:16:31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D89A41B3-748D-8F63-3EF2-731C8C53AE12}"/>
    <pc:docChg chg="modSld">
      <pc:chgData name="syta.marianna" userId="S::syta.marianna_gmail.com#ext#@slideedu.onmicrosoft.com::df3fcb8e-702e-40fc-ad48-093d0405acb5" providerId="AD" clId="Web-{D89A41B3-748D-8F63-3EF2-731C8C53AE12}" dt="2025-10-13T17:16:31.117" v="0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D89A41B3-748D-8F63-3EF2-731C8C53AE12}" dt="2025-10-13T17:16:31.117" v="0" actId="1076"/>
        <pc:sldMkLst>
          <pc:docMk/>
          <pc:sldMk cId="654640343" sldId="256"/>
        </pc:sldMkLst>
        <pc:spChg chg="mod">
          <ac:chgData name="syta.marianna" userId="S::syta.marianna_gmail.com#ext#@slideedu.onmicrosoft.com::df3fcb8e-702e-40fc-ad48-093d0405acb5" providerId="AD" clId="Web-{D89A41B3-748D-8F63-3EF2-731C8C53AE12}" dt="2025-10-13T17:16:31.117" v="0" actId="1076"/>
          <ac:spMkLst>
            <pc:docMk/>
            <pc:sldMk cId="654640343" sldId="256"/>
            <ac:spMk id="64" creationId="{61D872D1-2F71-457C-9B38-85509DE31CB4}"/>
          </ac:spMkLst>
        </pc:spChg>
      </pc:sldChg>
    </pc:docChg>
  </pc:docChgLst>
  <pc:docChgLst>
    <pc:chgData name="syta.marianna" userId="S::syta.marianna_gmail.com#ext#@slideedu.onmicrosoft.com::df3fcb8e-702e-40fc-ad48-093d0405acb5" providerId="AD" clId="Web-{756DA6ED-4D15-32D3-836D-D24FA0AAEE3C}"/>
    <pc:docChg chg="modSld">
      <pc:chgData name="syta.marianna" userId="S::syta.marianna_gmail.com#ext#@slideedu.onmicrosoft.com::df3fcb8e-702e-40fc-ad48-093d0405acb5" providerId="AD" clId="Web-{756DA6ED-4D15-32D3-836D-D24FA0AAEE3C}" dt="2025-10-13T17:16:09.777" v="23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756DA6ED-4D15-32D3-836D-D24FA0AAEE3C}" dt="2025-10-13T17:16:09.777" v="23" actId="1076"/>
        <pc:sldMkLst>
          <pc:docMk/>
          <pc:sldMk cId="654640343" sldId="256"/>
        </pc:sldMkLst>
        <pc:spChg chg="mod">
          <ac:chgData name="syta.marianna" userId="S::syta.marianna_gmail.com#ext#@slideedu.onmicrosoft.com::df3fcb8e-702e-40fc-ad48-093d0405acb5" providerId="AD" clId="Web-{756DA6ED-4D15-32D3-836D-D24FA0AAEE3C}" dt="2025-10-13T17:15:54.338" v="21" actId="20577"/>
          <ac:spMkLst>
            <pc:docMk/>
            <pc:sldMk cId="654640343" sldId="256"/>
            <ac:spMk id="49" creationId="{979046F4-B9C7-4663-B386-6D600D106718}"/>
          </ac:spMkLst>
        </pc:spChg>
        <pc:spChg chg="mod">
          <ac:chgData name="syta.marianna" userId="S::syta.marianna_gmail.com#ext#@slideedu.onmicrosoft.com::df3fcb8e-702e-40fc-ad48-093d0405acb5" providerId="AD" clId="Web-{756DA6ED-4D15-32D3-836D-D24FA0AAEE3C}" dt="2025-10-13T17:16:00.198" v="22" actId="1076"/>
          <ac:spMkLst>
            <pc:docMk/>
            <pc:sldMk cId="654640343" sldId="256"/>
            <ac:spMk id="56" creationId="{DA3D415B-DC48-4AD5-9FF8-734BB1AD08DE}"/>
          </ac:spMkLst>
        </pc:spChg>
        <pc:spChg chg="mod">
          <ac:chgData name="syta.marianna" userId="S::syta.marianna_gmail.com#ext#@slideedu.onmicrosoft.com::df3fcb8e-702e-40fc-ad48-093d0405acb5" providerId="AD" clId="Web-{756DA6ED-4D15-32D3-836D-D24FA0AAEE3C}" dt="2025-10-13T17:16:09.777" v="23" actId="1076"/>
          <ac:spMkLst>
            <pc:docMk/>
            <pc:sldMk cId="654640343" sldId="256"/>
            <ac:spMk id="64" creationId="{61D872D1-2F71-457C-9B38-85509DE31CB4}"/>
          </ac:spMkLst>
        </pc:spChg>
        <pc:picChg chg="mod">
          <ac:chgData name="syta.marianna" userId="S::syta.marianna_gmail.com#ext#@slideedu.onmicrosoft.com::df3fcb8e-702e-40fc-ad48-093d0405acb5" providerId="AD" clId="Web-{756DA6ED-4D15-32D3-836D-D24FA0AAEE3C}" dt="2025-10-13T17:15:11.492" v="0" actId="1076"/>
          <ac:picMkLst>
            <pc:docMk/>
            <pc:sldMk cId="654640343" sldId="256"/>
            <ac:picMk id="8" creationId="{95397BF5-22EB-444B-8DDF-D4D8DA5AD4E7}"/>
          </ac:picMkLst>
        </pc:picChg>
        <pc:picChg chg="mod">
          <ac:chgData name="syta.marianna" userId="S::syta.marianna_gmail.com#ext#@slideedu.onmicrosoft.com::df3fcb8e-702e-40fc-ad48-093d0405acb5" providerId="AD" clId="Web-{756DA6ED-4D15-32D3-836D-D24FA0AAEE3C}" dt="2025-10-13T17:15:17.274" v="2" actId="1076"/>
          <ac:picMkLst>
            <pc:docMk/>
            <pc:sldMk cId="654640343" sldId="256"/>
            <ac:picMk id="69" creationId="{B425AA21-C3A2-4050-BBE0-706610ECF5D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10/13/2025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24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microsoft.com/office/2007/relationships/hdphoto" Target="../media/hdphoto3.wdp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6.png"/><Relationship Id="rId27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913797-FEE7-4147-937B-DBB9F64A6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758" y="3109024"/>
            <a:ext cx="3034420" cy="303442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-26074" y="5854802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Жваві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99267" y="6179845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94818" y="6033670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54EC9D-4DF3-4B9D-A05E-C78EDCC87E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55185B-AC94-47EA-9DC5-7998E72F1ABE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88F91C5B-3855-46DC-BBE5-38D527A23F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23</cp:revision>
  <dcterms:created xsi:type="dcterms:W3CDTF">2024-08-19T17:59:17Z</dcterms:created>
  <dcterms:modified xsi:type="dcterms:W3CDTF">2025-10-13T17:16:32Z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