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-4436" t="3331" r="-299" b="5276"/>
          <a:stretch>
            <a:fillRect/>
          </a:stretch>
        </p:blipFill>
        <p:spPr>
          <a:xfrm>
            <a:off x="159553" y="1792696"/>
            <a:ext cx="4102743" cy="4101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19</cp:revision>
  <dcterms:created xsi:type="dcterms:W3CDTF">2024-07-11T17:45:53Z</dcterms:created>
  <dcterms:modified xsi:type="dcterms:W3CDTF">2024-11-01T08:33:24Z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</Properties>
</file>