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753013" y="9045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3919" y="4157846"/>
            <a:ext cx="2260507" cy="261003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119" y="4651739"/>
            <a:ext cx="1306915" cy="211613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9176493" y="27722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1" name="Picture 20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72" y="3730943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80343B-69D6-4D7D-8E41-118D0ECE27FE}"/>
</file>

<file path=customXml/itemProps2.xml><?xml version="1.0" encoding="utf-8"?>
<ds:datastoreItem xmlns:ds="http://schemas.openxmlformats.org/officeDocument/2006/customXml" ds:itemID="{CBA8F884-E51B-4F23-9893-FC010EEF5357}"/>
</file>

<file path=customXml/itemProps3.xml><?xml version="1.0" encoding="utf-8"?>
<ds:datastoreItem xmlns:ds="http://schemas.openxmlformats.org/officeDocument/2006/customXml" ds:itemID="{610D9005-D333-4C92-8EE9-C9A5CF9B0E1E}"/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59</cp:revision>
  <dcterms:created xsi:type="dcterms:W3CDTF">2023-05-03T12:47:28Z</dcterms:created>
  <dcterms:modified xsi:type="dcterms:W3CDTF">2024-10-24T07:27:00Z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