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  <a:t>04.07.2025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4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645" y="709449"/>
            <a:ext cx="2293195" cy="2293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2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" y="3324764"/>
            <a:ext cx="3641637" cy="364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18</cp:revision>
  <dcterms:created xsi:type="dcterms:W3CDTF">2024-04-16T17:38:00Z</dcterms:created>
  <dcterms:modified xsi:type="dcterms:W3CDTF">2025-07-04T10:22:33Z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