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0D71E-A406-4C3A-8727-9C6A7E989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A49ED9-135D-40FF-BD72-D08AEE7AA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16DAFD-DCEA-4FF6-835B-F9DF61E44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506019-F1C4-456E-A3B9-59D4D9B77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A65518-E464-4DAB-A06F-FD39A6AF7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54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81A79-B2A0-44B2-A693-D80EE2FCA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2C03B7-0A5E-4CE8-8E0F-FAFB1D5C8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0A9EC-D3BD-471D-8ED5-588E29F11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AFA7DD-F403-4EEB-ADAE-EEAA536C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99E0C-AEFB-4DC0-8620-85B7F8C05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07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2DA4232-0D21-4602-8BA1-F9BB5C709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35D654-958E-4599-9E9D-85D98BA31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04A30A-B3D5-4971-848A-C5D7D144C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F0B0A-F4F4-4B05-B60D-D648DCAD6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CE4A0-89C1-47C6-A700-B0746946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81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B958E-4D3C-4830-8A9D-CF4AD250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E5814F-07D0-4BF9-8C22-2DB897EEC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277DF8-07C5-4E5C-A3D6-E13E38987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A02FFD-82F6-4FD8-AEE7-4736F1FD9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187E6E-6907-4BDE-BE69-74AA68B0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7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919E3-4B6C-4E12-8180-8DE8F1D24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3C15C8-5B5E-4909-A10C-7A2A6CFE0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A8A828-C888-413B-9A16-A5CD72B76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8701BE-080B-4B3D-9C7C-C2E9D06C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D660CE-49E9-460C-8F30-7B78E730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67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7459A-B580-40A3-80FF-6DE010D57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BD934-F05A-40C1-955C-B0CFC8960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A7A1AA-1626-456B-80EE-AACF0CFCF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032B2D-A07D-436C-903A-DDC0C95D0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51364F-BAF2-4E1F-A166-3F3AC8EB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8C78A8-79DD-49F6-B22A-49CC32E6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4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0FD6D-2D93-4BFA-8D8F-1F88B4E9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CCCD2-6806-4231-B257-F249345C6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8E3230-6A33-4F5E-BDF7-1B4579326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F90666-ED1F-4566-BF48-0A93E1C0D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E83891-99F1-4947-8A51-E61D02F33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0C8602-061C-4E83-904E-8A8D47482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99A7DE-6C06-4669-B146-CE703D4D2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74E787-2F6F-48B8-9846-F606C475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99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6CDE4-E3CA-4E6C-BDF3-83D7A97D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8AF2FE-DE68-4A3C-8313-E011DC938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12797A-8818-448E-885C-84E72180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699612-C953-4E92-99C6-0D9F6EFC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3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1197CE-410B-4E4B-90ED-4266A97BF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CE93BC-25D6-4118-8C87-248C61316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8CC1D8-8AFD-440A-954A-46F57022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84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50B6A-51A1-4876-B37B-427D469B3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F0B5D2-688C-4079-B792-139193991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CE1932-6ED4-41F9-8F87-59FFC7B4D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61418E-B7A4-484A-9514-ED80B8A8C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DE788B-4971-4F76-92AB-9F13444D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4345DA-C3D2-4DDC-AC9C-5A94A1B5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52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50726-2D4F-446D-9654-FDD46923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16D410-9FC2-466B-8BB1-CE76664A87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261723-C9BD-4D20-967F-B0020533E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99A9C5-8FB2-4B52-9C4C-F1228D9F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D9B6DC-31B6-4955-A1DD-07C36DDF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BEFF0D-0A1B-4FD5-A1E3-6A64B0DE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875F7-99A5-457E-8EE8-3C0AB9FD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A4C45D-26DE-49A9-904F-851ACA9D0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1C0BAA-69D2-4116-81F5-141AAD80D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2368A-335D-439B-9F21-C81AAA95A874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A162B-5D68-4806-8F85-745156BFB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ED0DAE-D2E3-405D-8A77-00E69CECE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80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4AE071-8136-4339-B536-02676354F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861B45-AFCB-4738-AF26-10C1D3AC5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65893" y="2141777"/>
            <a:ext cx="3746675" cy="3746675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CC7E32-7932-4DB0-9619-BC01A9CFF2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5916" y="1936166"/>
            <a:ext cx="3886959" cy="3886959"/>
          </a:xfrm>
          <a:prstGeom prst="rect">
            <a:avLst/>
          </a:prstGeom>
          <a:noFill/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9075DD6-599B-42B1-9AFB-501FA5FF7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4" y="5567004"/>
            <a:ext cx="1387792" cy="1260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BF6C89D-3F55-4C70-913D-2821E1759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68570" y="149450"/>
            <a:ext cx="2441343" cy="251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нимок экрана, Прямо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8B5FD58-FEE3-6700-A90C-FA03E1CB1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68" y="2772716"/>
            <a:ext cx="3746675" cy="3746675"/>
          </a:xfrm>
          <a:prstGeom prst="rect">
            <a:avLst/>
          </a:prstGeom>
        </p:spPr>
      </p:pic>
      <p:pic>
        <p:nvPicPr>
          <p:cNvPr id="10" name="Picture 1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34433">
            <a:off x="5449383" y="3069645"/>
            <a:ext cx="1620000" cy="1620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70023" y="3069645"/>
            <a:ext cx="1620000" cy="1620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2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86057" y="3026053"/>
            <a:ext cx="1620000" cy="1620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291188">
            <a:off x="5539383" y="3078020"/>
            <a:ext cx="1440000" cy="1440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4" name="Рисунок 23" descr="Изображение выглядит как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EB4C44D2-1925-E015-AC67-5B2D549E70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62" y="3145138"/>
            <a:ext cx="1434570" cy="14345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5" name="Picture 6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925388">
            <a:off x="5425247" y="2988020"/>
            <a:ext cx="1620000" cy="1620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7CC2ED89-CD3A-1DBB-684E-323436EDEBA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68" y="3103085"/>
            <a:ext cx="1518675" cy="151867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7" name="Рисунок 16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592508">
            <a:off x="5425245" y="3045097"/>
            <a:ext cx="1620000" cy="1620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Рисунок 6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01D8EB5-7EA3-66E5-F93D-63C06C882E9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943" y="3427950"/>
            <a:ext cx="1264880" cy="94866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 descr="Изображение выглядит как ключ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45456465-5D26-4744-28E8-125F35057F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0839">
            <a:off x="5677022" y="3191723"/>
            <a:ext cx="1387792" cy="13877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19214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7CA3D9-6FAC-4A33-B4AE-8A2CA7E9DB60}"/>
</file>

<file path=customXml/itemProps2.xml><?xml version="1.0" encoding="utf-8"?>
<ds:datastoreItem xmlns:ds="http://schemas.openxmlformats.org/officeDocument/2006/customXml" ds:itemID="{DB53E81B-8CF3-4C9E-9790-7693ECE31314}"/>
</file>

<file path=customXml/itemProps3.xml><?xml version="1.0" encoding="utf-8"?>
<ds:datastoreItem xmlns:ds="http://schemas.openxmlformats.org/officeDocument/2006/customXml" ds:itemID="{BE40F22D-F1B8-4590-9D38-EB9DBFF9AC56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13</cp:revision>
  <dcterms:created xsi:type="dcterms:W3CDTF">2024-07-28T07:48:22Z</dcterms:created>
  <dcterms:modified xsi:type="dcterms:W3CDTF">2025-01-06T21:51:39Z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