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593850"/>
            <a:ext cx="3735070" cy="3735070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668E4B-65D5-406B-B47E-FCE34EE6BC9E}"/>
</file>

<file path=customXml/itemProps2.xml><?xml version="1.0" encoding="utf-8"?>
<ds:datastoreItem xmlns:ds="http://schemas.openxmlformats.org/officeDocument/2006/customXml" ds:itemID="{36A74B37-82EE-4272-8B5D-876687567A50}"/>
</file>

<file path=customXml/itemProps3.xml><?xml version="1.0" encoding="utf-8"?>
<ds:datastoreItem xmlns:ds="http://schemas.openxmlformats.org/officeDocument/2006/customXml" ds:itemID="{F90DCCCA-5310-441C-8806-37904FF58127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