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7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50D7E-11FE-4E39-BA94-8EE2B4F3CFE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9EE2E-C9B9-404F-BAEE-D17AC19FA7A3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2" Type="http://schemas.openxmlformats.org/officeDocument/2006/relationships/slideLayout" Target="../slideLayouts/slideLayout1.xml"/><Relationship Id="rId11" Type="http://schemas.openxmlformats.org/officeDocument/2006/relationships/audio" Target="../media/audio1.wav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244" cy="69778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281" y="1"/>
            <a:ext cx="932719" cy="867265"/>
          </a:xfrm>
          <a:prstGeom prst="rect">
            <a:avLst/>
          </a:prstGeom>
        </p:spPr>
      </p:pic>
      <p:pic>
        <p:nvPicPr>
          <p:cNvPr id="8" name="пират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90" y="2358390"/>
            <a:ext cx="3804285" cy="4147820"/>
          </a:xfrm>
          <a:prstGeom prst="rect">
            <a:avLst/>
          </a:prstGeom>
        </p:spPr>
      </p:pic>
      <p:pic>
        <p:nvPicPr>
          <p:cNvPr id="37" name="лодк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184" y="126271"/>
            <a:ext cx="3513752" cy="3513752"/>
          </a:xfrm>
          <a:prstGeom prst="rect">
            <a:avLst/>
          </a:prstGeom>
        </p:spPr>
      </p:pic>
      <p:pic>
        <p:nvPicPr>
          <p:cNvPr id="39" name="луп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350" y="572757"/>
            <a:ext cx="2232282" cy="2382133"/>
          </a:xfrm>
          <a:prstGeom prst="rect">
            <a:avLst/>
          </a:prstGeom>
        </p:spPr>
      </p:pic>
      <p:pic>
        <p:nvPicPr>
          <p:cNvPr id="41" name="ліжи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240" y="3190767"/>
            <a:ext cx="3386784" cy="3386784"/>
          </a:xfrm>
          <a:prstGeom prst="rect">
            <a:avLst/>
          </a:prstGeom>
        </p:spPr>
      </p:pic>
      <p:pic>
        <p:nvPicPr>
          <p:cNvPr id="45" name="лампа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660" y="450852"/>
            <a:ext cx="2973653" cy="29736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590" y="3190768"/>
            <a:ext cx="3250370" cy="32503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580" y="1097773"/>
            <a:ext cx="4845735" cy="40232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0D18D28-B1F7-4A80-8A18-7D542DDE017D}"/>
</file>

<file path=customXml/itemProps2.xml><?xml version="1.0" encoding="utf-8"?>
<ds:datastoreItem xmlns:ds="http://schemas.openxmlformats.org/officeDocument/2006/customXml" ds:itemID="{EA298087-104C-4EFE-967E-2A3B84E5FCBA}"/>
</file>

<file path=customXml/itemProps3.xml><?xml version="1.0" encoding="utf-8"?>
<ds:datastoreItem xmlns:ds="http://schemas.openxmlformats.org/officeDocument/2006/customXml" ds:itemID="{02525F67-27B6-4324-A910-72EEBC87948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7</cp:revision>
  <dcterms:created xsi:type="dcterms:W3CDTF">2024-04-15T05:12:00Z</dcterms:created>
  <dcterms:modified xsi:type="dcterms:W3CDTF">2024-07-05T12:10:44Z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D9A0BB1C03694C3DAE2331E750D477F0_12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