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02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78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08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3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3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14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5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6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47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27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901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94D82-EB3F-4749-BDFC-BBA5E53A6E05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04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9389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72" y="3841172"/>
            <a:ext cx="2833255" cy="28332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335" y="131032"/>
            <a:ext cx="842490" cy="783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6" r="12187"/>
          <a:stretch/>
        </p:blipFill>
        <p:spPr>
          <a:xfrm>
            <a:off x="103317" y="5771178"/>
            <a:ext cx="842677" cy="118744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940" y="1041442"/>
            <a:ext cx="2672687" cy="26726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06089" y="300309"/>
            <a:ext cx="8102279" cy="56781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44" y="425629"/>
            <a:ext cx="7819317" cy="54274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7" t="-2988" r="13461" b="2988"/>
          <a:stretch/>
        </p:blipFill>
        <p:spPr>
          <a:xfrm flipH="1">
            <a:off x="923578" y="3159910"/>
            <a:ext cx="1494538" cy="228830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992895" y="6030627"/>
            <a:ext cx="4529007" cy="496239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libri" panose="020F0502020204030204" pitchFamily="34" charset="0"/>
              </a:rPr>
              <a:t>Теперь у  Светы есть своя комната.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95" y="3553898"/>
            <a:ext cx="1816129" cy="20431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106" y="3656891"/>
            <a:ext cx="2630521" cy="2630521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3325185" y="6000044"/>
            <a:ext cx="3466421" cy="572915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libri" panose="020F0502020204030204" pitchFamily="34" charset="0"/>
              </a:rPr>
              <a:t>У окна поставили стол и стул.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5" b="16645"/>
          <a:stretch/>
        </p:blipFill>
        <p:spPr>
          <a:xfrm>
            <a:off x="3763291" y="792448"/>
            <a:ext cx="2455155" cy="1555845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2563589" y="5993404"/>
            <a:ext cx="5126288" cy="572915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libri" panose="020F0502020204030204" pitchFamily="34" charset="0"/>
              </a:rPr>
              <a:t>На стену повесили полку с книгами.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29"/>
          <a:stretch/>
        </p:blipFill>
        <p:spPr>
          <a:xfrm>
            <a:off x="3719302" y="2625291"/>
            <a:ext cx="2456699" cy="23725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941" y="3308251"/>
            <a:ext cx="672411" cy="672411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168547" y="2781328"/>
            <a:ext cx="1467276" cy="587537"/>
            <a:chOff x="4168547" y="2781328"/>
            <a:chExt cx="1467276" cy="58753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2592" y="2793490"/>
              <a:ext cx="575375" cy="575375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2006" y="2781328"/>
              <a:ext cx="587537" cy="587537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547" y="2835335"/>
              <a:ext cx="531315" cy="531315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399" y="2911038"/>
              <a:ext cx="378424" cy="378424"/>
            </a:xfrm>
            <a:prstGeom prst="rect">
              <a:avLst/>
            </a:prstGeom>
          </p:spPr>
        </p:pic>
      </p:grpSp>
      <p:sp>
        <p:nvSpPr>
          <p:cNvPr id="27" name="Скругленный прямоугольник 26"/>
          <p:cNvSpPr/>
          <p:nvPr/>
        </p:nvSpPr>
        <p:spPr>
          <a:xfrm>
            <a:off x="1709883" y="5991350"/>
            <a:ext cx="6691159" cy="615697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libri" panose="020F0502020204030204" pitchFamily="34" charset="0"/>
              </a:rPr>
              <a:t>У стены поставили полку с мозаиками и детской посудой 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491" y="3367685"/>
            <a:ext cx="628252" cy="62825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570" y="4034512"/>
            <a:ext cx="900004" cy="9000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26" y="4059337"/>
            <a:ext cx="902812" cy="902812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3358504" y="6033691"/>
            <a:ext cx="3213164" cy="503131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libri" panose="020F0502020204030204" pitchFamily="34" charset="0"/>
              </a:rPr>
              <a:t>Свете купили две куклы. 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3948927" y="3844682"/>
            <a:ext cx="1696779" cy="1696779"/>
            <a:chOff x="4302069" y="3756444"/>
            <a:chExt cx="1696779" cy="1696779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069" y="3756444"/>
              <a:ext cx="1696779" cy="1696779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079">
              <a:off x="4822633" y="4001850"/>
              <a:ext cx="579953" cy="579953"/>
            </a:xfrm>
            <a:prstGeom prst="rect">
              <a:avLst/>
            </a:prstGeom>
          </p:spPr>
        </p:pic>
      </p:grpSp>
      <p:sp>
        <p:nvSpPr>
          <p:cNvPr id="33" name="Скругленный прямоугольник 32"/>
          <p:cNvSpPr/>
          <p:nvPr/>
        </p:nvSpPr>
        <p:spPr>
          <a:xfrm>
            <a:off x="2597449" y="6014232"/>
            <a:ext cx="4884187" cy="502649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libri" panose="020F0502020204030204" pitchFamily="34" charset="0"/>
              </a:rPr>
              <a:t> Для кукол купили красивую коляску. 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611" y="3995937"/>
            <a:ext cx="1275820" cy="1574194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2638943" y="6043391"/>
            <a:ext cx="4617100" cy="473490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libri" panose="020F0502020204030204" pitchFamily="34" charset="0"/>
              </a:rPr>
              <a:t>В гости Света позвала подругу Соню.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346061" y="6004195"/>
            <a:ext cx="3464918" cy="562124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libri" panose="020F0502020204030204" pitchFamily="34" charset="0"/>
              </a:rPr>
              <a:t>Показать свою комнату Соне.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2864659" y="2408639"/>
            <a:ext cx="4349766" cy="3475168"/>
            <a:chOff x="2030423" y="2434989"/>
            <a:chExt cx="4349766" cy="3475168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6211" y="2526179"/>
              <a:ext cx="3383978" cy="3383978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423" y="2434989"/>
              <a:ext cx="3460555" cy="3460555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3455" y="4594073"/>
              <a:ext cx="1211826" cy="1211826"/>
            </a:xfrm>
            <a:prstGeom prst="rect">
              <a:avLst/>
            </a:prstGeom>
          </p:spPr>
        </p:pic>
      </p:grpSp>
      <p:sp>
        <p:nvSpPr>
          <p:cNvPr id="41" name="Скругленный прямоугольник 40"/>
          <p:cNvSpPr/>
          <p:nvPr/>
        </p:nvSpPr>
        <p:spPr>
          <a:xfrm>
            <a:off x="2118344" y="5989289"/>
            <a:ext cx="5842396" cy="592933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Мама и Папа сделали ремонт в спальне. 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315334" y="6016711"/>
            <a:ext cx="5115580" cy="543992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Соне понравилась комната Светы. </a:t>
            </a:r>
          </a:p>
        </p:txBody>
      </p:sp>
    </p:spTree>
    <p:extLst>
      <p:ext uri="{BB962C8B-B14F-4D97-AF65-F5344CB8AC3E}">
        <p14:creationId xmlns:p14="http://schemas.microsoft.com/office/powerpoint/2010/main" val="268075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2957 -0.03032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1" animBg="1"/>
      <p:bldP spid="14" grpId="2" animBg="1"/>
      <p:bldP spid="17" grpId="0" animBg="1"/>
      <p:bldP spid="17" grpId="1" animBg="1"/>
      <p:bldP spid="19" grpId="0" animBg="1"/>
      <p:bldP spid="19" grpId="1" animBg="1"/>
      <p:bldP spid="27" grpId="0" animBg="1"/>
      <p:bldP spid="27" grpId="1" animBg="1"/>
      <p:bldP spid="29" grpId="0" animBg="1"/>
      <p:bldP spid="29" grpId="1" animBg="1"/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41" grpId="0" animBg="1"/>
      <p:bldP spid="41" grpId="1" animBg="1"/>
      <p:bldP spid="4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68</Words>
  <Application>Microsoft Macintosh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26</cp:revision>
  <dcterms:created xsi:type="dcterms:W3CDTF">2024-08-13T11:15:14Z</dcterms:created>
  <dcterms:modified xsi:type="dcterms:W3CDTF">2024-08-22T09:54:59Z</dcterms:modified>
</cp:coreProperties>
</file>