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DBC-7DD3-4E02-AE0D-F9BCEF8BD4D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9792-242F-4825-9EF5-8746364570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pic>
        <p:nvPicPr>
          <p:cNvPr id="13" name="Персонаж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51" y="2095810"/>
            <a:ext cx="3295455" cy="4055944"/>
          </a:xfrm>
          <a:prstGeom prst="rect">
            <a:avLst/>
          </a:prstGeom>
        </p:spPr>
      </p:pic>
      <p:grpSp>
        <p:nvGrpSpPr>
          <p:cNvPr id="25" name="Блинчик"/>
          <p:cNvGrpSpPr/>
          <p:nvPr/>
        </p:nvGrpSpPr>
        <p:grpSpPr>
          <a:xfrm rot="20464287">
            <a:off x="511014" y="2153860"/>
            <a:ext cx="2182512" cy="3734080"/>
            <a:chOff x="511014" y="2153860"/>
            <a:chExt cx="2182512" cy="3734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726">
              <a:off x="511014" y="2153860"/>
              <a:ext cx="2182512" cy="37340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623">
              <a:off x="657146" y="2551955"/>
              <a:ext cx="1618609" cy="1622902"/>
            </a:xfrm>
            <a:prstGeom prst="rect">
              <a:avLst/>
            </a:prstGeom>
          </p:spPr>
        </p:pic>
      </p:grpSp>
      <p:grpSp>
        <p:nvGrpSpPr>
          <p:cNvPr id="23" name="Месим тесто"/>
          <p:cNvGrpSpPr/>
          <p:nvPr/>
        </p:nvGrpSpPr>
        <p:grpSpPr>
          <a:xfrm rot="636397">
            <a:off x="3069390" y="459488"/>
            <a:ext cx="2184435" cy="3161006"/>
            <a:chOff x="3069390" y="459488"/>
            <a:chExt cx="2184435" cy="3161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381">
              <a:off x="3069390" y="459488"/>
              <a:ext cx="2184435" cy="31610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61" y="766735"/>
              <a:ext cx="1730171" cy="1730171"/>
            </a:xfrm>
            <a:prstGeom prst="rect">
              <a:avLst/>
            </a:prstGeom>
          </p:spPr>
        </p:pic>
      </p:grpSp>
      <p:grpSp>
        <p:nvGrpSpPr>
          <p:cNvPr id="24" name="Горка"/>
          <p:cNvGrpSpPr/>
          <p:nvPr/>
        </p:nvGrpSpPr>
        <p:grpSpPr>
          <a:xfrm>
            <a:off x="7044588" y="460097"/>
            <a:ext cx="2113592" cy="2802384"/>
            <a:chOff x="6955623" y="348014"/>
            <a:chExt cx="2113592" cy="28023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188">
              <a:off x="6955623" y="348014"/>
              <a:ext cx="2113592" cy="280238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564" y="557615"/>
              <a:ext cx="1792745" cy="1939291"/>
            </a:xfrm>
            <a:prstGeom prst="rect">
              <a:avLst/>
            </a:prstGeom>
          </p:spPr>
        </p:pic>
      </p:grpSp>
      <p:grpSp>
        <p:nvGrpSpPr>
          <p:cNvPr id="26" name="Змейка"/>
          <p:cNvGrpSpPr/>
          <p:nvPr/>
        </p:nvGrpSpPr>
        <p:grpSpPr>
          <a:xfrm rot="1613166">
            <a:off x="9069215" y="2150754"/>
            <a:ext cx="2419638" cy="3515713"/>
            <a:chOff x="9069215" y="2150754"/>
            <a:chExt cx="2419638" cy="35157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717">
              <a:off x="9069215" y="2150754"/>
              <a:ext cx="2419638" cy="35157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0880">
              <a:off x="9596795" y="2622029"/>
              <a:ext cx="1586188" cy="1613941"/>
            </a:xfrm>
            <a:prstGeom prst="rect">
              <a:avLst/>
            </a:prstGeom>
          </p:spPr>
        </p:pic>
      </p:grpSp>
      <p:pic>
        <p:nvPicPr>
          <p:cNvPr id="27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20846 -0.086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8099 0.1530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76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5494 0.19768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988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-0.17487 0.02778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12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2024-04-05T21:41:00Z</dcterms:created>
  <dcterms:modified xsi:type="dcterms:W3CDTF">2024-07-15T17:01:32Z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33F788AA1F12468E838B351CF6E1CE4A_12</vt:lpwstr>
  </property>
  <property fmtid="{D5CDD505-2E9C-101B-9397-08002B2CF9AE}" pid="3" name="KSOProductBuildVer">
    <vt:lpwstr>1033-12.2.0.17153</vt:lpwstr>
  </property>
</Properties>
</file>