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1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AC1CA6-5594-4CA9-A966-B5C2505F7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C0DC57-3ECB-4CC0-A1F7-3A82976F5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9C3AE0-67C3-45A2-9A75-6FCB88B68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72024E-1C68-4BD2-A060-7B870504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D8C35D-19EB-423D-82C6-68B77BDAF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3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7C25F-F8A0-4D77-9170-4FBFBB29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6E4AD1-A74C-4CDC-A4BC-5C44C9470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790605-BC76-4442-93F5-384DE941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680A19-5857-4F71-9F69-71F5F36B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2AFDFB-0CF4-4827-9F6F-71A881340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65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78C686D-CB88-46BA-BF2D-2E108C379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308B7F-6203-448D-B28D-E5C801D0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6E16FB-5624-4F32-92CD-4A16DF830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DADFB1-1EE9-49A3-8B8A-9E5274D2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14A9CB-5E91-4A18-ABAD-97F24D0C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26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78DD7-ED1C-4696-92A7-F1922F4D2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28489-1B4C-4555-81CD-C2F608045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55738C-77CC-4FA1-95A1-B6E47D16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CC76E5-7B99-4A81-B673-D8AD9A70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5F02CF-41AD-4894-BF3E-402AF669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95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A7480-AB5E-4679-BAAF-AF8B120E5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243B90-BE51-44BF-8F41-83B265C71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B20E3B-C52F-43A0-B060-AB37B93A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B9C573-D9E0-4B23-91E7-61DA5F8C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1A9F2-A7C0-4FAA-806D-8EDBA5A7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17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05852-AC98-446C-B2A4-F2AF01E9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300E6-3E1B-41C7-9F73-3DA25E08F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4256C3-2F3B-4365-8D72-E75254CC6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952257-BB2A-4916-9F0D-86670A748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565E2E-69EA-4F2D-A600-8264B8265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83EB3B-0140-41A5-A90E-80B14140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78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A7CEA-5C18-41B1-A069-8395DE28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5B3DB8-5004-4F85-828C-5DBFCE5DC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90A639-DCAD-45C9-B5F6-1E4D33792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E32E54-3415-47EB-9C53-4ACEF5E25F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432E562-D283-476A-9CB9-DB544CDE90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0AC3B4-C543-40C6-A674-3D848CA0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EBC384-8C27-4710-9E45-3F3E593DA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FFF7ED4-9C1D-4F4C-9378-246FAA9E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89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507000-D2BA-4A0A-9EF6-2818AF509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2573AA-8846-45F2-AD90-18540F688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AD745E7-03A7-4718-AF5B-15535D87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6B80FC0-41E3-4AC3-AB95-D793B204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3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F05CAE2-1F4C-4808-A69E-B4A716BC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4B9A5D6-B9B4-4FF8-9924-154BB087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B370FB5-35C6-4113-8AF3-4253C2D5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169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D7BB77-E687-4D28-896D-966715EAB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55E4C7-3971-4668-A9C5-373BF73C4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602059-73C5-474B-82A5-4B78F32CC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4666AB-FEF8-485C-90D8-3CF99DB9B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822861-57BC-4B1F-8FEE-ED0D8BD0E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3C61BE-64FF-412D-9E4B-7500F774B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2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BDEAAF-9E0D-4211-A49F-8AA5F0B46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EF0C723-DEB1-4394-974E-11E84D123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F69222-302F-43CC-9372-1282FA2A7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A127A7-FED7-4B33-8600-060726226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CCBA5F-EA35-43CD-B727-7225785C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D27A9D-E9BE-44DE-9FAE-B58012BA0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48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5D894-85AA-4481-8188-EA5C3A48D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59B033-662A-4200-9960-FB492FF34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9D69E0-CA77-49A4-B38D-4F5BFF097D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891A0-CE61-4E68-BA2A-05E08DE70157}" type="datetimeFigureOut">
              <a:rPr lang="ru-RU" smtClean="0"/>
              <a:t>20.04.2024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5E53EB-D23B-4701-A34E-3C75DDE0AA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DC6C11-141A-4CAF-8754-23E3ED3B7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64BD9-0A60-4777-AFE3-CF3494193D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62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5.wdp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12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openxmlformats.org/officeDocument/2006/relationships/image" Target="../media/image8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F376FB-B679-43AA-B9F9-17F3550110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2192000" cy="6858001"/>
          </a:xfrm>
          <a:prstGeom prst="rect">
            <a:avLst/>
          </a:prstGeom>
          <a:effectLst>
            <a:softEdge rad="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01FCBF2-6BDC-473E-BBC6-4BADC69263E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18" r="61481" b="55882"/>
          <a:stretch/>
        </p:blipFill>
        <p:spPr>
          <a:xfrm>
            <a:off x="8172284" y="2858333"/>
            <a:ext cx="3369365" cy="290607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FFFF80-CEC7-41D4-B21F-816286159AB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encilSketch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3527" t="26727" r="14990" b="53579"/>
          <a:stretch/>
        </p:blipFill>
        <p:spPr>
          <a:xfrm>
            <a:off x="494136" y="905643"/>
            <a:ext cx="3578088" cy="2186608"/>
          </a:xfrm>
          <a:prstGeom prst="rect">
            <a:avLst/>
          </a:prstGeom>
          <a:effectLst>
            <a:glow>
              <a:schemeClr val="bg1"/>
            </a:glow>
          </a:effec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A7A35A4-9FB1-48AA-92FC-2AE2862196D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biLevel thresh="2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263" t="61814"/>
          <a:stretch/>
        </p:blipFill>
        <p:spPr>
          <a:xfrm>
            <a:off x="7474226" y="952968"/>
            <a:ext cx="3578088" cy="199154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1ABCB07-8E7C-45F8-8622-B12598C7CF47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biLevel thresh="25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6419" r="46988" b="5371"/>
          <a:stretch/>
        </p:blipFill>
        <p:spPr>
          <a:xfrm>
            <a:off x="187590" y="2944508"/>
            <a:ext cx="4189343" cy="25398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C6B1FF-94D3-45C7-904D-89E6A83785FA}"/>
              </a:ext>
            </a:extLst>
          </p:cNvPr>
          <p:cNvSpPr txBox="1"/>
          <p:nvPr/>
        </p:nvSpPr>
        <p:spPr>
          <a:xfrm>
            <a:off x="3431485" y="254442"/>
            <a:ext cx="409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0AB3A6-87A1-4986-A217-19F321BA606A}"/>
              </a:ext>
            </a:extLst>
          </p:cNvPr>
          <p:cNvSpPr txBox="1"/>
          <p:nvPr/>
        </p:nvSpPr>
        <p:spPr>
          <a:xfrm>
            <a:off x="3506525" y="439108"/>
            <a:ext cx="3745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Sumkin freetype MRfrukta 2010" pitchFamily="2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EEB5C8C-395D-4AAC-AD24-2883D8ADF8E0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619" t="5418" r="30176" b="47227"/>
          <a:stretch/>
        </p:blipFill>
        <p:spPr>
          <a:xfrm>
            <a:off x="4376933" y="1201460"/>
            <a:ext cx="3145001" cy="318176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75C3A4A-DC2C-4270-AD7A-E780B0C87E6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294" y="-23008"/>
            <a:ext cx="920706" cy="8560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  <a:softEdge rad="63500"/>
          </a:effec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AA6503B-5C9F-43D8-B4C2-EC6DB3EEAF6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95" y="-190530"/>
            <a:ext cx="1139686" cy="1139686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740001B-551B-4FC5-A6C1-ABDD706E242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85" y="-193834"/>
            <a:ext cx="1139686" cy="113968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2D33870-1FED-441B-92A3-84551CBA89A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062" y="-227069"/>
            <a:ext cx="1139686" cy="113968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DC8305FD-05A4-420C-8D3E-1F63F5E6F6F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376" y="-193834"/>
            <a:ext cx="1139686" cy="1139686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0136D38-33DD-493D-B537-69D50D15459E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249" y="-193834"/>
            <a:ext cx="1139686" cy="113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5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9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7675F20-E722-4DD0-8B49-AA67CACD2920}">
  <we:reference id="wa104380121" version="2.0.0.0" store="ru-RU" storeType="OMEX"/>
  <we:alternateReferences>
    <we:reference id="wa104380121" version="2.0.0.0" store="ru-RU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1169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Sumkin freetype MRfrukta 2010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Alyona Budanova</dc:creator>
  <cp:lastModifiedBy>Alyona Budanova</cp:lastModifiedBy>
  <cp:revision>21</cp:revision>
  <dcterms:created xsi:type="dcterms:W3CDTF">2024-02-22T10:58:49Z</dcterms:created>
  <dcterms:modified xsi:type="dcterms:W3CDTF">2024-04-20T20:28:53Z</dcterms:modified>
</cp:coreProperties>
</file>