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171ED-244F-4F9B-B239-A9F95466D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A6264F-8789-4247-A2CD-75314AE3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E6F8F-7299-4B9C-B750-C35FCD98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BE4242-E84D-4DFB-B27C-7B49B9CE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EB2D-02A4-4E0E-B756-631170EB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9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12F02-2002-44B5-BB96-AD71CE7E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5FACD8-E600-4973-88DC-AA079872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037FB-EC6A-4592-A432-E5E54174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E9BE7-944B-4C9A-B201-CA3F37FA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A02390-E0D7-44F7-B1DC-431E5BF8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21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11176A-8C6D-48A4-8505-4D473B526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53B809-F322-48BA-9081-2282DAA6B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66545-47B1-4CD6-9B46-1B27A8EF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7FED7-3756-4349-ACBA-4600A2F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E2EA8-A98F-4191-82E4-EA0FD1A8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26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29B4D-562D-4785-8831-5477955F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19441-69C3-4A7F-84D2-FA311E014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4E820-AF41-4ED9-A1D0-661F80BC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5D696-19C1-4720-A5F6-176585EF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0574E-EE55-4043-8FFA-959D55ED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67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5FB59-16AE-4BF4-AD5D-90F97DF0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96A2C-829B-4538-8950-130C6C03C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E0185-0C93-44E9-A6D6-6212F8A1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590C2-54DD-4986-A374-79BE5223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465D4-52A1-4640-9ECF-8CEBF6D3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42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0D408-69C1-4EFA-8616-AFAD1173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1432D-D73F-4B38-9506-8F2262C31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BA0E9-8944-4CD3-BA52-01E7D4279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44739-BE74-4C72-A3D8-4D686002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4E2A3-23BF-4254-AF96-DC0C2A8A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ED31CF-C631-4AAA-95B3-AAAB541F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65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DEF1A-6CF5-48EE-95DA-5D2B2311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F5D77-4A2F-454A-9FAD-536F027A7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4DC51-C2E4-48E4-BE4E-003356E6E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9DFD1B-3993-44D3-AC15-3038D1205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FA641C-6D39-4538-8D06-66116A684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2D65C5-144C-4D31-B82D-44155A82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585FDA-3F9E-42B2-8A5D-6C8D96CC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B7AB00-24AB-4946-B0EB-113BB44D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62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E74DC-912E-416E-A3BC-C66F014D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EA39D-A886-4C4C-9570-2D528803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EFED2C-34E3-45E9-AB9D-FB8D1038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9239C8-3641-410A-B1A5-A753FCA6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765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DA829-E36D-43D5-888F-BD4FBCF3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119413-6513-4238-84F7-E93C9512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663C8D-30A1-430C-AB05-A1722C46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21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D2F02-59E4-497C-BBBF-4268E6E1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20388-6AD2-455A-B7B2-AAB0F9983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F899EA-9EEA-4CD3-AF50-8AC140DEB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57E3C-0541-4ED4-9BB3-D05B39CF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E2CA9-4F5F-43F2-9B31-1B8BA664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AE8F05-16B9-41F6-BADD-49D87102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87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FB1E9-55B8-4A4A-BE30-AA9A78CD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4F7945-25B7-4282-878E-040CD023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3FFE4B-70BA-4420-B41C-562E55BF2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9EE74-8465-4107-8E0C-A507CED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2D77A-35E8-40D1-85F8-DED292C0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3D6DB-4851-451B-A37B-35056385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5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01756-FBEF-437B-A540-1B43822E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19531E-5F25-419A-9025-055C3DAB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7C3B1-F2FF-43EE-8067-0D7BD7840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6F66F-04D8-4520-B374-9D24ACEA7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01120-5BA1-49F9-8124-F8C8F8F4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33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3D676-63EC-42EA-85AE-A049BE766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FD4F34-864A-4BE0-988A-827F96160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20DDE9-445C-4479-A796-4E50AB36B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94BE15-4DBF-4BA8-AD1B-C4629469A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57" y="3134519"/>
            <a:ext cx="3504883" cy="3504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BA7D1A-A6A4-40A4-87F6-F323D0D8E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0" y="4134378"/>
            <a:ext cx="2355163" cy="20380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D4D466-1915-4ABF-9829-21B077E09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52" y="4682671"/>
            <a:ext cx="2641026" cy="25071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1BDD7B-593A-4E87-BB94-C0BF35846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67" y="4682672"/>
            <a:ext cx="2507115" cy="25071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DF388F-3D67-4E89-87BA-35B12A10B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7" y="4363235"/>
            <a:ext cx="2173657" cy="197328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EE4F1C-48BE-4C3D-8593-D7597E1691A2}"/>
              </a:ext>
            </a:extLst>
          </p:cNvPr>
          <p:cNvSpPr/>
          <p:nvPr/>
        </p:nvSpPr>
        <p:spPr>
          <a:xfrm>
            <a:off x="828496" y="5262193"/>
            <a:ext cx="1048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 А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54D40D-0731-4D0F-B72F-43796C66D6E6}"/>
              </a:ext>
            </a:extLst>
          </p:cNvPr>
          <p:cNvSpPr/>
          <p:nvPr/>
        </p:nvSpPr>
        <p:spPr>
          <a:xfrm>
            <a:off x="2539990" y="5808405"/>
            <a:ext cx="1242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  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77198A-2574-408A-8B35-D090A6212359}"/>
              </a:ext>
            </a:extLst>
          </p:cNvPr>
          <p:cNvSpPr/>
          <p:nvPr/>
        </p:nvSpPr>
        <p:spPr>
          <a:xfrm>
            <a:off x="4290771" y="5021631"/>
            <a:ext cx="1292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  Е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6F3B526-ED8A-4385-BC80-7AB43E5BD253}"/>
              </a:ext>
            </a:extLst>
          </p:cNvPr>
          <p:cNvSpPr/>
          <p:nvPr/>
        </p:nvSpPr>
        <p:spPr>
          <a:xfrm>
            <a:off x="6220109" y="5814639"/>
            <a:ext cx="11144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  Е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2438695-A7EC-4001-AAA4-CF025DBA39F4}"/>
              </a:ext>
            </a:extLst>
          </p:cNvPr>
          <p:cNvSpPr/>
          <p:nvPr/>
        </p:nvSpPr>
        <p:spPr>
          <a:xfrm>
            <a:off x="1234949" y="614866"/>
            <a:ext cx="4843367" cy="3296962"/>
          </a:xfrm>
          <a:prstGeom prst="ellipse">
            <a:avLst/>
          </a:prstGeom>
          <a:solidFill>
            <a:schemeClr val="lt1">
              <a:alpha val="94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98DBEB-CF9E-4418-8D26-1F24CE993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89" y="336165"/>
            <a:ext cx="4010432" cy="40104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621B80-15C0-404C-AF30-9CD11FB709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00" y="835747"/>
            <a:ext cx="3016299" cy="301629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6E56365-76F2-470D-AD4F-2E89938F93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22" y="892331"/>
            <a:ext cx="2603846" cy="26038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7326BB6-C5B6-42F1-BF18-1A2792B773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99" y="474679"/>
            <a:ext cx="3478332" cy="34783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5312BC6-37CD-4A05-ACD4-E62C590B90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57" y="468404"/>
            <a:ext cx="3471449" cy="3519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9038DA3-31DB-45D6-8928-AAD0B3CE57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48" y="748300"/>
            <a:ext cx="3030094" cy="303009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A57CDA0-D17E-4C23-B3BA-162F50E08A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64" y="919409"/>
            <a:ext cx="2464585" cy="282831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E3BE354-4354-4A52-8028-0AEB124C8A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3" y="1029168"/>
            <a:ext cx="3167576" cy="24405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C1666E7-6F2E-44D5-9CAE-931A2B803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75" y="835747"/>
            <a:ext cx="2818782" cy="281878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0FFF3DD-ED5D-410A-9481-4C6998763B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73" y="892331"/>
            <a:ext cx="2742857" cy="274285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1C473C7-1F76-4508-B9FB-531CB8DA7A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84" y="872990"/>
            <a:ext cx="3631496" cy="272362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D6F3FA7-B9BB-4279-9ED5-67C3556650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7" y="684635"/>
            <a:ext cx="3393773" cy="34034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641647-9845-4B2F-A11F-59DA8F72A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08" y="1151723"/>
            <a:ext cx="2598363" cy="19487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BADA409-4E80-4B90-A9EB-DF919E60D1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29" y="1277857"/>
            <a:ext cx="2116776" cy="21907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D34E345-2DE0-44A4-840C-92C55679B9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73" y="651717"/>
            <a:ext cx="2978790" cy="297879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76A5C03-B3FC-43CB-9AFE-1267F06109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4" y="5984475"/>
            <a:ext cx="928060" cy="92001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F6F50CA-A1A9-4092-9E99-4EFDB6B1E57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9" y="433603"/>
            <a:ext cx="3571616" cy="35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02552 0.454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227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17578 0.402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20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27213 0.51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255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0742 0.4222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11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28086 0.4733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2365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3008 0.4925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246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1445 0.412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2060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18958 0.44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2208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28672 0.4865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2432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05599 0.5062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25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7357 0.4134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2067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10743 0.4222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1111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07663 L -0.03268 0.4421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8264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24297 0.5219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26088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7839 0.51365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25671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8EBAF0-7265-4A5C-9559-22E4702C5804}"/>
</file>

<file path=customXml/itemProps2.xml><?xml version="1.0" encoding="utf-8"?>
<ds:datastoreItem xmlns:ds="http://schemas.openxmlformats.org/officeDocument/2006/customXml" ds:itemID="{FC247996-DEC5-459E-BAE2-A5C4814802A1}"/>
</file>

<file path=customXml/itemProps3.xml><?xml version="1.0" encoding="utf-8"?>
<ds:datastoreItem xmlns:ds="http://schemas.openxmlformats.org/officeDocument/2006/customXml" ds:itemID="{5502EDF9-DDC0-4D42-AC00-98F037920C1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2</cp:revision>
  <dcterms:created xsi:type="dcterms:W3CDTF">2024-12-27T16:06:43Z</dcterms:created>
  <dcterms:modified xsi:type="dcterms:W3CDTF">2024-12-27T23:34:09Z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