
<file path=[Content_Types].xml><?xml version="1.0" encoding="utf-8"?>
<Types xmlns="http://schemas.openxmlformats.org/package/2006/content-types">
  <Default Extension="jpeg" ContentType="image/jpeg"/>
  <Default Extension="png" ContentType="image/png"/>
  <Default Extension="png_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101" y="2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CB6F8F-433D-F707-4046-2D329B83B3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8DFF904-7CA6-7840-40F3-C6221B84CE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ED15195-E1B7-7216-96E7-5358D15CC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1AA96-D310-430B-96D8-C21BEC506258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DD00573-2B46-D6F3-A0F9-5608A9EED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658AB02-00CF-6B18-BBF7-2BDB9E758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E22BA-D5C0-4AA4-97D7-46E32A9F2A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07651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BB333C-A88C-D9E6-F507-943D81948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7C6E1F7-A2EF-BE48-1F4A-4843A7EFEA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B94BF18-48E6-C046-56B3-35970CBAF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1AA96-D310-430B-96D8-C21BEC506258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98F7F3E-7391-947D-1980-9CECB7D85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159D9F-ACE3-9E21-A17E-9DEE73215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E22BA-D5C0-4AA4-97D7-46E32A9F2A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02198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06DBE9A-C8D8-07E2-030D-78078E72B5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830A9C6-E012-7B9A-5BF5-A4D6A5988F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7123AE-973A-EE4B-DB65-0F017964A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1AA96-D310-430B-96D8-C21BEC506258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892EAB1-B156-F6FB-89C0-549F4AD184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15EF597-0686-938B-749B-0A66789BC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E22BA-D5C0-4AA4-97D7-46E32A9F2A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78005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9CC1D8-2251-C5F5-5EB2-F1534DE3BE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3DA1299-6F6F-A326-F174-2D44907091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6A8F455-057A-D027-9FC7-629529AA1D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1AA96-D310-430B-96D8-C21BEC506258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0E3775E-B492-779E-141F-D94D7A8C6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14733E-D465-D06B-5381-287B460ED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E22BA-D5C0-4AA4-97D7-46E32A9F2A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89835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67BAC4-79B4-BF0B-BB00-C1A44960C4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E2EE3C-C633-9EE8-BF41-F2C7611B5D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853815-C997-E587-B08C-928055A12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1AA96-D310-430B-96D8-C21BEC506258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CAFF6DD-BB05-40AC-F3C2-0938130902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72503E8-089F-25B1-FD9F-FBD63882F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E22BA-D5C0-4AA4-97D7-46E32A9F2A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00994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99916B-732A-3C31-2758-8CEAB8F03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3417147-D6B1-B7A0-6D16-5069BB1878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AA70DB8-B348-961C-8A0B-4B38AEDDC1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BBE59C6-1194-E962-61FC-52EBF2F421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1AA96-D310-430B-96D8-C21BEC506258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895B05A-5DA6-A66B-537B-59980DB6B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21AAAFD-3BBC-A150-4736-EA89CBE54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E22BA-D5C0-4AA4-97D7-46E32A9F2A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0807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314684-4F90-FEEA-5541-E740102E9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6C4A8D5-E206-A47F-9A6E-A686AF5E1A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721EEBF-CA10-2E92-3619-2E20962E5E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E7AD03F-96DC-8E03-3DAF-45363E586D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A5F07F2-104D-D594-02A0-4270029B04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0E72E1D-FEE4-1365-B9CC-6F04A0D4E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1AA96-D310-430B-96D8-C21BEC506258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C4B2FF9-6762-A814-0116-FEB19BEC2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FCEF825-4F57-94EC-2E2B-BFE529D70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E22BA-D5C0-4AA4-97D7-46E32A9F2A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78269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BD7FC4-AA55-5705-5B48-138E02EF18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B720E00-4DA0-19CB-1619-D65A0C64B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1AA96-D310-430B-96D8-C21BEC506258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475F0CE-C001-2721-6262-F6A09DB5F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7520082-6F19-8A0E-1A74-514E4D2A4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E22BA-D5C0-4AA4-97D7-46E32A9F2A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35402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6B68846-F7DC-8D71-9043-BF48085206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1AA96-D310-430B-96D8-C21BEC506258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941E21A-E73D-C1E7-765F-D92353600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94CE1B3-2D75-7E5C-1D7B-59F83D91C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E22BA-D5C0-4AA4-97D7-46E32A9F2A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42482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3F668D-59AA-EAC7-5CCD-37191BCE7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F9BFB51-C06F-EBBB-93D5-495C5BD419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D82AE7F-5428-752C-1B90-12056155C7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7AA24D6-6B6E-EFA7-F31A-DA97C994AC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1AA96-D310-430B-96D8-C21BEC506258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9DC7FCA-CB24-82BF-1B40-EC9C9FA9F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9DB5C32-140F-1835-6AB2-4582878F0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E22BA-D5C0-4AA4-97D7-46E32A9F2A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61572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C7F83C-4954-1276-E005-88AEC5311E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5996A8E-DBF8-10BB-2728-2B1985965F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8F39D16-DC4F-52A6-173E-25BE57633B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A094C2-F32C-10F3-C385-6344112F1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1AA96-D310-430B-96D8-C21BEC506258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50FA78C-B02B-1A95-AA29-4926A9571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E5A4EBA-B269-2A11-BE93-3C74D7C03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E22BA-D5C0-4AA4-97D7-46E32A9F2A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2256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0F8283-2FA3-F1C0-BE88-3B5B4DF1C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18C4CDD-B9AB-4A4E-2B18-53C3DD2E8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305C804-791C-40DE-1B24-70815EBF87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11AA96-D310-430B-96D8-C21BEC506258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4EA5DF4-994E-4C40-B917-744BEFE99C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B244145-2A0F-940B-9876-96A9DD759D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BE22BA-D5C0-4AA4-97D7-46E32A9F2A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3661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34" Type="http://schemas.openxmlformats.org/officeDocument/2006/relationships/image" Target="../media/image33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2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37" Type="http://schemas.openxmlformats.org/officeDocument/2006/relationships/image" Target="../media/image36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36" Type="http://schemas.openxmlformats.org/officeDocument/2006/relationships/image" Target="../media/image35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" Type="http://schemas.openxmlformats.org/officeDocument/2006/relationships/image" Target="../media/image3.png_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Relationship Id="rId35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F558EE-D3E4-B761-DA10-BA6A614A4FF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755DC35-99C9-CD94-DE92-CA99FD9511F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51E4FF9-55B2-EFFF-E8DA-5535755E6F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8" y="0"/>
            <a:ext cx="12192000" cy="6966857"/>
          </a:xfrm>
          <a:prstGeom prst="rect">
            <a:avLst/>
          </a:prstGeom>
        </p:spPr>
      </p:pic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9EFD402A-D3EB-66F8-1DFB-F2651CF6DC43}"/>
              </a:ext>
            </a:extLst>
          </p:cNvPr>
          <p:cNvGrpSpPr/>
          <p:nvPr/>
        </p:nvGrpSpPr>
        <p:grpSpPr>
          <a:xfrm>
            <a:off x="3290408" y="2756502"/>
            <a:ext cx="3304318" cy="981541"/>
            <a:chOff x="-482719" y="3243885"/>
            <a:chExt cx="3304318" cy="981541"/>
          </a:xfrm>
        </p:grpSpPr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0069EECD-4106-98F9-6A99-085494E0D5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82719" y="3243885"/>
              <a:ext cx="3304318" cy="98154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1499583-4C63-E348-BAE6-84D5A4F17BCE}"/>
                </a:ext>
              </a:extLst>
            </p:cNvPr>
            <p:cNvSpPr txBox="1"/>
            <p:nvPr/>
          </p:nvSpPr>
          <p:spPr>
            <a:xfrm>
              <a:off x="-210579" y="3338138"/>
              <a:ext cx="299997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Гаря</a:t>
              </a:r>
              <a:r>
                <a:rPr lang="uk-UA" sz="4800" b="1" dirty="0">
                  <a:latin typeface="Arial" panose="020B0604020202020204" pitchFamily="34" charset="0"/>
                  <a:cs typeface="Arial" panose="020B0604020202020204" pitchFamily="34" charset="0"/>
                </a:rPr>
                <a:t>чий</a:t>
              </a:r>
              <a:endParaRPr lang="ru-RU" sz="4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3CBDE3D-1CA8-3215-1834-BEC94DEBE7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113" t="1425" r="-25013" b="1860"/>
          <a:stretch/>
        </p:blipFill>
        <p:spPr>
          <a:xfrm>
            <a:off x="9666776" y="3585210"/>
            <a:ext cx="2411797" cy="3191857"/>
          </a:xfrm>
          <a:prstGeom prst="rect">
            <a:avLst/>
          </a:prstGeom>
        </p:spPr>
      </p:pic>
      <p:sp>
        <p:nvSpPr>
          <p:cNvPr id="12" name="Прямоугольник: скругленные противолежащие углы 11">
            <a:extLst>
              <a:ext uri="{FF2B5EF4-FFF2-40B4-BE49-F238E27FC236}">
                <a16:creationId xmlns:a16="http://schemas.microsoft.com/office/drawing/2014/main" id="{8767AE21-F23A-0B15-4D59-DD5C3438C0B6}"/>
              </a:ext>
            </a:extLst>
          </p:cNvPr>
          <p:cNvSpPr/>
          <p:nvPr/>
        </p:nvSpPr>
        <p:spPr>
          <a:xfrm>
            <a:off x="661978" y="798607"/>
            <a:ext cx="2277534" cy="1818860"/>
          </a:xfrm>
          <a:prstGeom prst="round2DiagRect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EE4728D-4CDE-7B98-F4D9-D49AD9B602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6300" y="200528"/>
            <a:ext cx="2359356" cy="190211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59940B9-B919-0491-AB42-71BEC4F73C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4472" y="774410"/>
            <a:ext cx="2359356" cy="190211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90A44A5-D50B-73B5-A459-ED41C1F856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067" y="3598361"/>
            <a:ext cx="2359356" cy="1902117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0DD3CB7-23A3-A3D4-ACF2-81695A3E47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6300" y="4457185"/>
            <a:ext cx="2359356" cy="1902117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6F6009B-CB71-1219-5F38-945C211E6B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4472" y="3598362"/>
            <a:ext cx="2359356" cy="1902117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4764C6D5-987A-E395-0F78-9FAFA4FB92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077" y="774410"/>
            <a:ext cx="1937820" cy="1937820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0CC37988-321E-FF97-04AF-3BBE2218BD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380" y="219702"/>
            <a:ext cx="1769838" cy="178646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6FE61934-0B12-261B-1118-704F7E96451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4457" y="787464"/>
            <a:ext cx="1887638" cy="1887638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8A8056DA-8337-1DD8-D231-BE8F7A8A2E0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4457" y="3682871"/>
            <a:ext cx="1851476" cy="1851476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742436C8-DC83-7DB4-D899-B53B859776C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83536" y="4457185"/>
            <a:ext cx="1957459" cy="1963012"/>
          </a:xfrm>
          <a:prstGeom prst="rect">
            <a:avLst/>
          </a:prstGeom>
        </p:spPr>
      </p:pic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15A6752C-12C3-6741-9F5D-444268EDEA48}"/>
              </a:ext>
            </a:extLst>
          </p:cNvPr>
          <p:cNvGrpSpPr/>
          <p:nvPr/>
        </p:nvGrpSpPr>
        <p:grpSpPr>
          <a:xfrm>
            <a:off x="967392" y="3807866"/>
            <a:ext cx="1907174" cy="1464520"/>
            <a:chOff x="932257" y="3833719"/>
            <a:chExt cx="1907174" cy="1464520"/>
          </a:xfrm>
        </p:grpSpPr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77FC19C1-864A-89FA-C888-1062019B81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2257" y="3833719"/>
              <a:ext cx="1154556" cy="889576"/>
            </a:xfrm>
            <a:prstGeom prst="rect">
              <a:avLst/>
            </a:prstGeom>
          </p:spPr>
        </p:pic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2573792F-D7AF-D7F2-B557-2525687A6F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687187" y="4408146"/>
              <a:ext cx="1152244" cy="890093"/>
            </a:xfrm>
            <a:prstGeom prst="rect">
              <a:avLst/>
            </a:prstGeom>
          </p:spPr>
        </p:pic>
      </p:grpSp>
      <p:pic>
        <p:nvPicPr>
          <p:cNvPr id="1027" name="Рисунок 1026">
            <a:extLst>
              <a:ext uri="{FF2B5EF4-FFF2-40B4-BE49-F238E27FC236}">
                <a16:creationId xmlns:a16="http://schemas.microsoft.com/office/drawing/2014/main" id="{5AA0FD51-48C0-88A7-3813-FA92E421323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43" y="818485"/>
            <a:ext cx="1847361" cy="1847361"/>
          </a:xfrm>
          <a:prstGeom prst="rect">
            <a:avLst/>
          </a:prstGeom>
        </p:spPr>
      </p:pic>
      <p:pic>
        <p:nvPicPr>
          <p:cNvPr id="1029" name="Рисунок 1028">
            <a:extLst>
              <a:ext uri="{FF2B5EF4-FFF2-40B4-BE49-F238E27FC236}">
                <a16:creationId xmlns:a16="http://schemas.microsoft.com/office/drawing/2014/main" id="{D27431D0-D23A-65C5-4FFA-2725F97C0CA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9694" y="200528"/>
            <a:ext cx="1957819" cy="1957819"/>
          </a:xfrm>
          <a:prstGeom prst="rect">
            <a:avLst/>
          </a:prstGeom>
        </p:spPr>
      </p:pic>
      <p:pic>
        <p:nvPicPr>
          <p:cNvPr id="1031" name="Рисунок 1030">
            <a:extLst>
              <a:ext uri="{FF2B5EF4-FFF2-40B4-BE49-F238E27FC236}">
                <a16:creationId xmlns:a16="http://schemas.microsoft.com/office/drawing/2014/main" id="{303C2E7A-099B-ADC9-2849-79455DC5FFC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630" y="661099"/>
            <a:ext cx="2195130" cy="2195130"/>
          </a:xfrm>
          <a:prstGeom prst="rect">
            <a:avLst/>
          </a:prstGeom>
        </p:spPr>
      </p:pic>
      <p:pic>
        <p:nvPicPr>
          <p:cNvPr id="1033" name="Рисунок 1032">
            <a:extLst>
              <a:ext uri="{FF2B5EF4-FFF2-40B4-BE49-F238E27FC236}">
                <a16:creationId xmlns:a16="http://schemas.microsoft.com/office/drawing/2014/main" id="{19A39D1B-1107-0F1E-4941-D08432A1D40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2123" y="3694481"/>
            <a:ext cx="1747751" cy="1747751"/>
          </a:xfrm>
          <a:prstGeom prst="rect">
            <a:avLst/>
          </a:prstGeom>
        </p:spPr>
      </p:pic>
      <p:pic>
        <p:nvPicPr>
          <p:cNvPr id="1035" name="Рисунок 1034">
            <a:extLst>
              <a:ext uri="{FF2B5EF4-FFF2-40B4-BE49-F238E27FC236}">
                <a16:creationId xmlns:a16="http://schemas.microsoft.com/office/drawing/2014/main" id="{EE16C9C5-BF84-C780-0379-9C90AC6B6E9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60429" y="4525397"/>
            <a:ext cx="1612537" cy="1814105"/>
          </a:xfrm>
          <a:prstGeom prst="rect">
            <a:avLst/>
          </a:prstGeom>
        </p:spPr>
      </p:pic>
      <p:grpSp>
        <p:nvGrpSpPr>
          <p:cNvPr id="1039" name="Группа 1038">
            <a:extLst>
              <a:ext uri="{FF2B5EF4-FFF2-40B4-BE49-F238E27FC236}">
                <a16:creationId xmlns:a16="http://schemas.microsoft.com/office/drawing/2014/main" id="{0B7E8000-D27C-9E69-BE78-0DCC5BEEE29A}"/>
              </a:ext>
            </a:extLst>
          </p:cNvPr>
          <p:cNvGrpSpPr/>
          <p:nvPr/>
        </p:nvGrpSpPr>
        <p:grpSpPr>
          <a:xfrm>
            <a:off x="1067643" y="3796419"/>
            <a:ext cx="1569984" cy="1549779"/>
            <a:chOff x="3068756" y="3666395"/>
            <a:chExt cx="1569984" cy="1549779"/>
          </a:xfrm>
        </p:grpSpPr>
        <p:pic>
          <p:nvPicPr>
            <p:cNvPr id="1037" name="Рисунок 1036">
              <a:extLst>
                <a:ext uri="{FF2B5EF4-FFF2-40B4-BE49-F238E27FC236}">
                  <a16:creationId xmlns:a16="http://schemas.microsoft.com/office/drawing/2014/main" id="{74D17B52-B46A-0BD1-94E3-03C900BFCC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8756" y="3666395"/>
              <a:ext cx="927626" cy="965995"/>
            </a:xfrm>
            <a:prstGeom prst="rect">
              <a:avLst/>
            </a:prstGeom>
          </p:spPr>
        </p:pic>
        <p:pic>
          <p:nvPicPr>
            <p:cNvPr id="1038" name="Рисунок 1037">
              <a:extLst>
                <a:ext uri="{FF2B5EF4-FFF2-40B4-BE49-F238E27FC236}">
                  <a16:creationId xmlns:a16="http://schemas.microsoft.com/office/drawing/2014/main" id="{780E54A6-C595-17F0-B55D-D6C14DE5D8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3712068" y="4252923"/>
              <a:ext cx="926672" cy="963251"/>
            </a:xfrm>
            <a:prstGeom prst="rect">
              <a:avLst/>
            </a:prstGeom>
          </p:spPr>
        </p:pic>
      </p:grp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C3D7CBE-F4EA-C7F7-8A69-D9E687B52D3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168" y="318118"/>
            <a:ext cx="2299349" cy="229934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BB62522-CB12-D3EF-5483-88BE8A4EC1E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74613" y="441982"/>
            <a:ext cx="2010767" cy="1466838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90D2B136-65CA-B7B9-7BDA-E3063203DF8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402" y="648115"/>
            <a:ext cx="2105259" cy="2105259"/>
          </a:xfrm>
          <a:prstGeom prst="rect">
            <a:avLst/>
          </a:prstGeom>
        </p:spPr>
      </p:pic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7FA74666-C69A-360B-107F-889EEABFAC79}"/>
              </a:ext>
            </a:extLst>
          </p:cNvPr>
          <p:cNvGrpSpPr/>
          <p:nvPr/>
        </p:nvGrpSpPr>
        <p:grpSpPr>
          <a:xfrm>
            <a:off x="6630762" y="3516522"/>
            <a:ext cx="2670833" cy="2003969"/>
            <a:chOff x="6495731" y="3429000"/>
            <a:chExt cx="2996623" cy="2259077"/>
          </a:xfrm>
        </p:grpSpPr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08AB28FD-9049-3990-19E0-1329926820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5731" y="3429000"/>
              <a:ext cx="2240217" cy="2240217"/>
            </a:xfrm>
            <a:prstGeom prst="rect">
              <a:avLst/>
            </a:prstGeom>
          </p:spPr>
        </p:pic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64BC4261-F03F-BD6D-8FA9-B0AF8FC38F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7254928" y="3450651"/>
              <a:ext cx="2237426" cy="2237426"/>
            </a:xfrm>
            <a:prstGeom prst="rect">
              <a:avLst/>
            </a:prstGeom>
          </p:spPr>
        </p:pic>
      </p:grpSp>
      <p:pic>
        <p:nvPicPr>
          <p:cNvPr id="1030" name="Рисунок 1029">
            <a:extLst>
              <a:ext uri="{FF2B5EF4-FFF2-40B4-BE49-F238E27FC236}">
                <a16:creationId xmlns:a16="http://schemas.microsoft.com/office/drawing/2014/main" id="{427B31A0-B40A-52A0-B61D-5309443BC1D5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52" y="3523374"/>
            <a:ext cx="2119065" cy="2148455"/>
          </a:xfrm>
          <a:prstGeom prst="rect">
            <a:avLst/>
          </a:prstGeom>
        </p:spPr>
      </p:pic>
      <p:pic>
        <p:nvPicPr>
          <p:cNvPr id="1034" name="Рисунок 1033">
            <a:extLst>
              <a:ext uri="{FF2B5EF4-FFF2-40B4-BE49-F238E27FC236}">
                <a16:creationId xmlns:a16="http://schemas.microsoft.com/office/drawing/2014/main" id="{35A5491A-41DF-2E39-D562-7D000340CA5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81511" y="4086263"/>
            <a:ext cx="2531370" cy="2552035"/>
          </a:xfrm>
          <a:prstGeom prst="rect">
            <a:avLst/>
          </a:prstGeom>
        </p:spPr>
      </p:pic>
      <p:pic>
        <p:nvPicPr>
          <p:cNvPr id="1025" name="Рисунок 1024">
            <a:extLst>
              <a:ext uri="{FF2B5EF4-FFF2-40B4-BE49-F238E27FC236}">
                <a16:creationId xmlns:a16="http://schemas.microsoft.com/office/drawing/2014/main" id="{48BDA8C9-9496-F850-B5D7-A37F62DC902B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66" y="644313"/>
            <a:ext cx="2339975" cy="2387600"/>
          </a:xfrm>
          <a:prstGeom prst="rect">
            <a:avLst/>
          </a:prstGeom>
        </p:spPr>
      </p:pic>
      <p:pic>
        <p:nvPicPr>
          <p:cNvPr id="1028" name="Рисунок 1027">
            <a:extLst>
              <a:ext uri="{FF2B5EF4-FFF2-40B4-BE49-F238E27FC236}">
                <a16:creationId xmlns:a16="http://schemas.microsoft.com/office/drawing/2014/main" id="{F3D1776E-6D0D-4B1C-A3E5-4B47139C8F45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6657" y="162908"/>
            <a:ext cx="1980142" cy="1980142"/>
          </a:xfrm>
          <a:prstGeom prst="rect">
            <a:avLst/>
          </a:prstGeom>
        </p:spPr>
      </p:pic>
      <p:pic>
        <p:nvPicPr>
          <p:cNvPr id="1036" name="Рисунок 1035">
            <a:extLst>
              <a:ext uri="{FF2B5EF4-FFF2-40B4-BE49-F238E27FC236}">
                <a16:creationId xmlns:a16="http://schemas.microsoft.com/office/drawing/2014/main" id="{A0D5852B-1DF4-A13A-CFD6-BD0024D6CCE1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966" y="532690"/>
            <a:ext cx="2547314" cy="2547314"/>
          </a:xfrm>
          <a:prstGeom prst="rect">
            <a:avLst/>
          </a:prstGeom>
        </p:spPr>
      </p:pic>
      <p:pic>
        <p:nvPicPr>
          <p:cNvPr id="1042" name="Рисунок 1041">
            <a:extLst>
              <a:ext uri="{FF2B5EF4-FFF2-40B4-BE49-F238E27FC236}">
                <a16:creationId xmlns:a16="http://schemas.microsoft.com/office/drawing/2014/main" id="{5C45FE33-4AD2-D891-119B-BBD4F2C6F5E1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45504" y="3717326"/>
            <a:ext cx="1648935" cy="1648935"/>
          </a:xfrm>
          <a:prstGeom prst="rect">
            <a:avLst/>
          </a:prstGeom>
        </p:spPr>
      </p:pic>
      <p:pic>
        <p:nvPicPr>
          <p:cNvPr id="1044" name="Рисунок 1043">
            <a:extLst>
              <a:ext uri="{FF2B5EF4-FFF2-40B4-BE49-F238E27FC236}">
                <a16:creationId xmlns:a16="http://schemas.microsoft.com/office/drawing/2014/main" id="{D01378D6-F26A-214F-1D54-1DEEB38DBFD7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595" y="4496342"/>
            <a:ext cx="1851476" cy="1851476"/>
          </a:xfrm>
          <a:prstGeom prst="rect">
            <a:avLst/>
          </a:prstGeom>
        </p:spPr>
      </p:pic>
      <p:grpSp>
        <p:nvGrpSpPr>
          <p:cNvPr id="1048" name="Группа 1047">
            <a:extLst>
              <a:ext uri="{FF2B5EF4-FFF2-40B4-BE49-F238E27FC236}">
                <a16:creationId xmlns:a16="http://schemas.microsoft.com/office/drawing/2014/main" id="{FEABCAE1-CED4-B5DE-AB0B-0F5EC70F31E1}"/>
              </a:ext>
            </a:extLst>
          </p:cNvPr>
          <p:cNvGrpSpPr/>
          <p:nvPr/>
        </p:nvGrpSpPr>
        <p:grpSpPr>
          <a:xfrm>
            <a:off x="554240" y="3708130"/>
            <a:ext cx="2617846" cy="1863552"/>
            <a:chOff x="561534" y="3682871"/>
            <a:chExt cx="2617846" cy="1863552"/>
          </a:xfrm>
        </p:grpSpPr>
        <p:pic>
          <p:nvPicPr>
            <p:cNvPr id="1046" name="Рисунок 1045">
              <a:extLst>
                <a:ext uri="{FF2B5EF4-FFF2-40B4-BE49-F238E27FC236}">
                  <a16:creationId xmlns:a16="http://schemas.microsoft.com/office/drawing/2014/main" id="{6AE92BE3-E798-C31A-0846-720A0E846B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534" y="3694946"/>
              <a:ext cx="1851477" cy="1851477"/>
            </a:xfrm>
            <a:prstGeom prst="rect">
              <a:avLst/>
            </a:prstGeom>
          </p:spPr>
        </p:pic>
        <p:pic>
          <p:nvPicPr>
            <p:cNvPr id="1047" name="Рисунок 1046">
              <a:extLst>
                <a:ext uri="{FF2B5EF4-FFF2-40B4-BE49-F238E27FC236}">
                  <a16:creationId xmlns:a16="http://schemas.microsoft.com/office/drawing/2014/main" id="{75740B18-F8AA-6AB6-7336-BD6087CCFE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/>
            <a:stretch>
              <a:fillRect/>
            </a:stretch>
          </p:blipFill>
          <p:spPr>
            <a:xfrm>
              <a:off x="1326035" y="3682871"/>
              <a:ext cx="1853345" cy="1853345"/>
            </a:xfrm>
            <a:prstGeom prst="rect">
              <a:avLst/>
            </a:prstGeom>
          </p:spPr>
        </p:pic>
      </p:grpSp>
      <p:grpSp>
        <p:nvGrpSpPr>
          <p:cNvPr id="1032" name="Группа 1031">
            <a:extLst>
              <a:ext uri="{FF2B5EF4-FFF2-40B4-BE49-F238E27FC236}">
                <a16:creationId xmlns:a16="http://schemas.microsoft.com/office/drawing/2014/main" id="{831A41DC-3711-D17F-1E49-9C3D262AC7CC}"/>
              </a:ext>
            </a:extLst>
          </p:cNvPr>
          <p:cNvGrpSpPr/>
          <p:nvPr/>
        </p:nvGrpSpPr>
        <p:grpSpPr>
          <a:xfrm>
            <a:off x="3326268" y="2816073"/>
            <a:ext cx="3222935" cy="904428"/>
            <a:chOff x="3050518" y="3500100"/>
            <a:chExt cx="3222935" cy="904428"/>
          </a:xfrm>
        </p:grpSpPr>
        <p:sp>
          <p:nvSpPr>
            <p:cNvPr id="4" name="Прямоугольник: один скругленный угол 3">
              <a:extLst>
                <a:ext uri="{FF2B5EF4-FFF2-40B4-BE49-F238E27FC236}">
                  <a16:creationId xmlns:a16="http://schemas.microsoft.com/office/drawing/2014/main" id="{E7F7DA6A-63EB-FA3E-0214-FE4E26916075}"/>
                </a:ext>
              </a:extLst>
            </p:cNvPr>
            <p:cNvSpPr/>
            <p:nvPr/>
          </p:nvSpPr>
          <p:spPr>
            <a:xfrm>
              <a:off x="3050518" y="3500100"/>
              <a:ext cx="3222935" cy="904428"/>
            </a:xfrm>
            <a:prstGeom prst="round1Rect">
              <a:avLst/>
            </a:prstGeom>
            <a:ln w="762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26" name="TextBox 1025">
              <a:extLst>
                <a:ext uri="{FF2B5EF4-FFF2-40B4-BE49-F238E27FC236}">
                  <a16:creationId xmlns:a16="http://schemas.microsoft.com/office/drawing/2014/main" id="{1E1A6F00-F2B7-A48D-C323-BA315B9B5A16}"/>
                </a:ext>
              </a:extLst>
            </p:cNvPr>
            <p:cNvSpPr txBox="1"/>
            <p:nvPr/>
          </p:nvSpPr>
          <p:spPr>
            <a:xfrm>
              <a:off x="3411465" y="3561160"/>
              <a:ext cx="272524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4800" b="1" dirty="0">
                  <a:latin typeface="Arial" panose="020B0604020202020204" pitchFamily="34" charset="0"/>
                  <a:cs typeface="Arial" panose="020B0604020202020204" pitchFamily="34" charset="0"/>
                </a:rPr>
                <a:t>Чистий</a:t>
              </a:r>
              <a:endParaRPr lang="ru-RU" sz="4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45" name="Группа 1044">
            <a:extLst>
              <a:ext uri="{FF2B5EF4-FFF2-40B4-BE49-F238E27FC236}">
                <a16:creationId xmlns:a16="http://schemas.microsoft.com/office/drawing/2014/main" id="{F24E13B1-CC2D-357A-974D-DD6F364E7859}"/>
              </a:ext>
            </a:extLst>
          </p:cNvPr>
          <p:cNvGrpSpPr/>
          <p:nvPr/>
        </p:nvGrpSpPr>
        <p:grpSpPr>
          <a:xfrm>
            <a:off x="3294796" y="2762767"/>
            <a:ext cx="3298222" cy="981541"/>
            <a:chOff x="6914273" y="2799433"/>
            <a:chExt cx="3298222" cy="981541"/>
          </a:xfrm>
        </p:grpSpPr>
        <p:pic>
          <p:nvPicPr>
            <p:cNvPr id="1041" name="Рисунок 1040">
              <a:extLst>
                <a:ext uri="{FF2B5EF4-FFF2-40B4-BE49-F238E27FC236}">
                  <a16:creationId xmlns:a16="http://schemas.microsoft.com/office/drawing/2014/main" id="{8D38E151-3374-5F8A-ECAA-8EE2E7980F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/>
            <a:stretch>
              <a:fillRect/>
            </a:stretch>
          </p:blipFill>
          <p:spPr>
            <a:xfrm>
              <a:off x="6914273" y="2799433"/>
              <a:ext cx="3298222" cy="981541"/>
            </a:xfrm>
            <a:prstGeom prst="rect">
              <a:avLst/>
            </a:prstGeom>
          </p:spPr>
        </p:pic>
        <p:sp>
          <p:nvSpPr>
            <p:cNvPr id="1043" name="TextBox 1042">
              <a:extLst>
                <a:ext uri="{FF2B5EF4-FFF2-40B4-BE49-F238E27FC236}">
                  <a16:creationId xmlns:a16="http://schemas.microsoft.com/office/drawing/2014/main" id="{742B8397-5BC7-A4D4-819A-31B8C3F119E8}"/>
                </a:ext>
              </a:extLst>
            </p:cNvPr>
            <p:cNvSpPr txBox="1"/>
            <p:nvPr/>
          </p:nvSpPr>
          <p:spPr>
            <a:xfrm>
              <a:off x="7066942" y="2944628"/>
              <a:ext cx="30459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Коричневий</a:t>
              </a:r>
              <a:endParaRPr lang="ru-RU" sz="3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51" name="Группа 1050">
            <a:extLst>
              <a:ext uri="{FF2B5EF4-FFF2-40B4-BE49-F238E27FC236}">
                <a16:creationId xmlns:a16="http://schemas.microsoft.com/office/drawing/2014/main" id="{C6E32E85-4160-96FF-02E9-F1BBDC9DC5B2}"/>
              </a:ext>
            </a:extLst>
          </p:cNvPr>
          <p:cNvGrpSpPr/>
          <p:nvPr/>
        </p:nvGrpSpPr>
        <p:grpSpPr>
          <a:xfrm>
            <a:off x="3286079" y="2756054"/>
            <a:ext cx="3617861" cy="981541"/>
            <a:chOff x="3278092" y="2763795"/>
            <a:chExt cx="3617861" cy="981541"/>
          </a:xfrm>
        </p:grpSpPr>
        <p:pic>
          <p:nvPicPr>
            <p:cNvPr id="1049" name="Рисунок 1048">
              <a:extLst>
                <a:ext uri="{FF2B5EF4-FFF2-40B4-BE49-F238E27FC236}">
                  <a16:creationId xmlns:a16="http://schemas.microsoft.com/office/drawing/2014/main" id="{14953937-53DC-C8C9-3C6A-CD6B0537D4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/>
            <a:stretch>
              <a:fillRect/>
            </a:stretch>
          </p:blipFill>
          <p:spPr>
            <a:xfrm>
              <a:off x="3278092" y="2763795"/>
              <a:ext cx="3304318" cy="981541"/>
            </a:xfrm>
            <a:prstGeom prst="rect">
              <a:avLst/>
            </a:prstGeom>
          </p:spPr>
        </p:pic>
        <p:sp>
          <p:nvSpPr>
            <p:cNvPr id="1050" name="TextBox 1049">
              <a:extLst>
                <a:ext uri="{FF2B5EF4-FFF2-40B4-BE49-F238E27FC236}">
                  <a16:creationId xmlns:a16="http://schemas.microsoft.com/office/drawing/2014/main" id="{0CA01801-8DD8-8F29-490F-9C0770E42E32}"/>
                </a:ext>
              </a:extLst>
            </p:cNvPr>
            <p:cNvSpPr txBox="1"/>
            <p:nvPr/>
          </p:nvSpPr>
          <p:spPr>
            <a:xfrm>
              <a:off x="4011264" y="2946620"/>
              <a:ext cx="288468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Чужий</a:t>
              </a:r>
              <a:endParaRPr lang="ru-RU" sz="3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8F046CED-B993-0D5B-8EDA-F0B6942430BF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3734" y="5808518"/>
            <a:ext cx="1048937" cy="1061967"/>
          </a:xfrm>
          <a:prstGeom prst="rect">
            <a:avLst/>
          </a:prstGeom>
        </p:spPr>
      </p:pic>
      <p:pic>
        <p:nvPicPr>
          <p:cNvPr id="1040" name="Рисунок 1039">
            <a:extLst>
              <a:ext uri="{FF2B5EF4-FFF2-40B4-BE49-F238E27FC236}">
                <a16:creationId xmlns:a16="http://schemas.microsoft.com/office/drawing/2014/main" id="{BE06D366-D37A-C52F-BACB-F24C54E87AC6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0671" y="1038605"/>
            <a:ext cx="4155174" cy="4324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162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5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1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4" dur="1000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7" dur="10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3" dur="1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9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5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100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3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0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9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6" dur="1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9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100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5" dur="1000"/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1000"/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2" dur="1000"/>
                                        <p:tgtEl>
                                          <p:spTgt spid="1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3" dur="1000" fill="hold"/>
                                        <p:tgtEl>
                                          <p:spTgt spid="1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1000" fill="hold"/>
                                        <p:tgtEl>
                                          <p:spTgt spid="1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9" dur="5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0" dur="5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1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2" fill="hold">
                      <p:stCondLst>
                        <p:cond delay="indefinite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6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3" dur="5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5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5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fill="hold">
                      <p:stCondLst>
                        <p:cond delay="indefinite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0" dur="5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1" dur="5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2" dur="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3" fill="hold">
                      <p:stCondLst>
                        <p:cond delay="indefinite"/>
                      </p:stCondLst>
                      <p:childTnLst>
                        <p:par>
                          <p:cTn id="314" fill="hold">
                            <p:stCondLst>
                              <p:cond delay="0"/>
                            </p:stCondLst>
                            <p:childTnLst>
                              <p:par>
                                <p:cTn id="3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8" dur="5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9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0" fill="hold">
                      <p:stCondLst>
                        <p:cond delay="indefinite"/>
                      </p:stCondLst>
                      <p:childTnLst>
                        <p:par>
                          <p:cTn id="321" fill="hold">
                            <p:stCondLst>
                              <p:cond delay="0"/>
                            </p:stCondLst>
                            <p:childTnLst>
                              <p:par>
                                <p:cTn id="3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4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5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6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0" dur="1000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1000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1000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3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6" dur="1000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7" dur="1000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8" dur="1000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9" dur="10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2" dur="1000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3" dur="1000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1000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5" dur="10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8" dur="1000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9" dur="1000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0" dur="1000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1" dur="10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4" dur="1000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5" dur="1000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6" dur="1000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7" dur="10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0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1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2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3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5" fill="hold">
                      <p:stCondLst>
                        <p:cond delay="indefinite"/>
                      </p:stCondLst>
                      <p:childTnLst>
                        <p:par>
                          <p:cTn id="366" fill="hold">
                            <p:stCondLst>
                              <p:cond delay="0"/>
                            </p:stCondLst>
                            <p:childTnLst>
                              <p:par>
                                <p:cTn id="36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8" dur="1000"/>
                                        <p:tgtEl>
                                          <p:spTgt spid="1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9" dur="1000"/>
                                        <p:tgtEl>
                                          <p:spTgt spid="1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0" dur="1000"/>
                                        <p:tgtEl>
                                          <p:spTgt spid="1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3" fill="hold">
                      <p:stCondLst>
                        <p:cond delay="0"/>
                      </p:stCondLst>
                      <p:childTnLst>
                        <p:par>
                          <p:cTn id="374" fill="hold">
                            <p:stCondLst>
                              <p:cond delay="0"/>
                            </p:stCondLst>
                            <p:childTnLst>
                              <p:par>
                                <p:cTn id="3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7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8" fill="hold">
                      <p:stCondLst>
                        <p:cond delay="indefinite"/>
                      </p:stCondLst>
                      <p:childTnLst>
                        <p:par>
                          <p:cTn id="379" fill="hold">
                            <p:stCondLst>
                              <p:cond delay="0"/>
                            </p:stCondLst>
                            <p:childTnLst>
                              <p:par>
                                <p:cTn id="3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1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</TotalTime>
  <Words>5</Words>
  <Application>Microsoft Office PowerPoint</Application>
  <PresentationFormat>Широкоэкранный</PresentationFormat>
  <Paragraphs>4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 Мосалкова</dc:creator>
  <cp:lastModifiedBy>Ольга Мосалкова</cp:lastModifiedBy>
  <cp:revision>8</cp:revision>
  <dcterms:created xsi:type="dcterms:W3CDTF">2024-05-16T21:24:59Z</dcterms:created>
  <dcterms:modified xsi:type="dcterms:W3CDTF">2024-11-25T23:14:46Z</dcterms:modified>
</cp:coreProperties>
</file>