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0" y="1898650"/>
            <a:ext cx="3731895" cy="37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A85E34-DC7B-42DE-BED9-0B90F4FBF12F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