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29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3264" y="3051986"/>
            <a:ext cx="1723115" cy="1723115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68384">
            <a:off x="8773697" y="80981"/>
            <a:ext cx="1569746" cy="156974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390" y="301858"/>
            <a:ext cx="1599512" cy="1599512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268" y="4189001"/>
            <a:ext cx="1305440" cy="1305440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54334"/>
            <a:ext cx="1435849" cy="1435849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3751" y="4233321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E516AAF-37B3-477E-B53F-1732C7E1A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0" y="3438294"/>
            <a:ext cx="2739963" cy="2739963"/>
          </a:xfrm>
          <a:prstGeom prst="rect">
            <a:avLst/>
          </a:prstGeom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10" y="919717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22ED0A-0CF6-4837-8983-4FA5ADE98A00}"/>
</file>

<file path=customXml/itemProps2.xml><?xml version="1.0" encoding="utf-8"?>
<ds:datastoreItem xmlns:ds="http://schemas.openxmlformats.org/officeDocument/2006/customXml" ds:itemID="{796477E7-4144-4169-AEF4-E11775D088EF}"/>
</file>

<file path=customXml/itemProps3.xml><?xml version="1.0" encoding="utf-8"?>
<ds:datastoreItem xmlns:ds="http://schemas.openxmlformats.org/officeDocument/2006/customXml" ds:itemID="{C6D83A4B-4722-4D81-B150-26DFF4A99DE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2024-07-26T21:12:44Z</dcterms:created>
  <dcterms:modified xsi:type="dcterms:W3CDTF">2025-08-20T10:56:42Z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