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3F61-5B6A-4424-B7F9-C03F6D6EE909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D560-4FEB-46DA-BE02-8E0C338F74F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2" y="-141671"/>
            <a:ext cx="3288741" cy="3166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01" y="2605103"/>
            <a:ext cx="3690257" cy="3690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02" y="2999642"/>
            <a:ext cx="2703842" cy="2815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0" y="2561411"/>
            <a:ext cx="2842428" cy="2842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6" y="1316839"/>
            <a:ext cx="4002072" cy="400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76" y="2412042"/>
            <a:ext cx="2671397" cy="3573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2" y="2019884"/>
            <a:ext cx="3982735" cy="39827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73" y="0"/>
            <a:ext cx="6784653" cy="6858000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3835" y="2273300"/>
            <a:ext cx="3476625" cy="3476625"/>
          </a:xfrm>
          <a:prstGeom prst="rect">
            <a:avLst/>
          </a:prstGeom>
        </p:spPr>
      </p:pic>
      <p:pic>
        <p:nvPicPr>
          <p:cNvPr id="13" name="Picture 12" descr="Govorika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521700" y="2139950"/>
            <a:ext cx="3331210" cy="333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185 L -0.33906 -0.08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31302 -0.09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51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0911 -0.343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33802 0.014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1783 -0.354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33073 -0.007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4DD806-46D5-4F05-AB56-E74861ECBFCC}"/>
</file>

<file path=customXml/itemProps2.xml><?xml version="1.0" encoding="utf-8"?>
<ds:datastoreItem xmlns:ds="http://schemas.openxmlformats.org/officeDocument/2006/customXml" ds:itemID="{2FE5B40A-CE04-4428-AC62-A49C6B1F91FE}"/>
</file>

<file path=customXml/itemProps3.xml><?xml version="1.0" encoding="utf-8"?>
<ds:datastoreItem xmlns:ds="http://schemas.openxmlformats.org/officeDocument/2006/customXml" ds:itemID="{808803CB-B833-403F-BFAE-8A60579C17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6</cp:revision>
  <dcterms:created xsi:type="dcterms:W3CDTF">2024-04-24T06:15:00Z</dcterms:created>
  <dcterms:modified xsi:type="dcterms:W3CDTF">2024-12-23T16:46:49Z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5346BA9B67FA42ABA463B95FF0FF4C0D_12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