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13"/>
    <p:restoredTop sz="94648"/>
  </p:normalViewPr>
  <p:slideViewPr>
    <p:cSldViewPr snapToGrid="0">
      <p:cViewPr>
        <p:scale>
          <a:sx n="50" d="100"/>
          <a:sy n="50" d="100"/>
        </p:scale>
        <p:origin x="178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6882E-7041-4046-9361-D84B1E67C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2101A4-7F04-4B76-907D-8CCA046B3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5DE862-8FB9-47BA-9188-6EBFC84E2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EB65A-B463-480A-BD64-BDDE6621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31644-F9DE-40B6-9D26-1BCF9963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2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E18A1-22CD-4345-8FC0-64E86F3A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124F78-8094-4584-B9F1-C0AA115B2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09DA60-94F4-4E08-A5B5-E7323B50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F28E11-25F7-4F1B-AC45-5A071717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584B3B-8212-40D7-A62A-A0CE04CA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0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3AACCA-1164-4C0D-9399-EEC6F1BF4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F8F10B-2428-48A7-BC0A-6DD682168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9C428-5017-4F89-BED1-A95DAE74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85E05-109A-4153-BA68-4C3E002D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5735-2BAD-43FD-9502-FFCDAF94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6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5A99D-8D2D-4934-AFCD-28AC68D51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9980E4-E80A-4FE1-BB80-EFA08E2E2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4B317E-0F14-4ADC-88A1-20B82064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1533EE-F3E5-449D-8417-219D2F48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FD151-E423-49BE-8B3E-500FF7FA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9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C2E69-0D52-44A5-A96D-B92F41D4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24F8C-522F-43AA-839A-D0246148F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81FB6D-F04A-4A0D-AC6F-EAE0057F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FE285-5676-4AA6-88FA-676C240F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BBD65-A6E9-40D2-B26B-3A3BF95A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2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FB48C-6227-4D15-96C6-AC9361AF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BDC7C7-66BF-4BC9-A17B-04E654A58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71EDC9-347C-40D4-B1B0-CB23E875D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0D120D-BA14-4AF9-9D28-9083C3CD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86D485-E40F-4030-91B7-EBE02C1F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6D2C94-26C2-496E-BC54-9009BCB8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0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6265A-26A7-43CD-94E2-B9C39EF8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FDA8E6-A145-41EB-96E5-23DD2677F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8A6DF6-6BA7-43DF-913E-AABFD18C2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F1CBD3-FF1D-45E7-A794-6934D7999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D9BDD0-3D93-49D5-AE9E-ED0191C76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D47594-9F48-471C-B75A-00C86CCEB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381CF9-123B-4364-A476-6DB8D37E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D48694-6773-4760-818A-390C56E2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1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22541-E402-46A0-9442-11768E63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EEB714-6F66-4B4D-824A-658A7A44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7BDA55-475B-42A5-B402-483C5D28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597E1F-F24C-42E8-B949-61B0D3B0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9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A237D8-C4F5-4C97-86EC-C776DC85C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E8E282-1B8F-4501-9128-2CC78FC1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9D14CE-45E9-48CE-BE4E-C77494F6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6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FFCDA-3ABA-498F-80BF-342272D7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7F969-31CE-46B7-9E21-E6F25CE1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401C4D-CC70-40A4-AA88-2C45519F6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0D93F0-18CB-42F9-9F8C-B7DA7111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841198-5496-4B6B-8C46-975B6B7A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04D22A-5D52-47AB-842E-259839EA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2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73DEF-4074-4CEE-939D-C21BDEE1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10E2E5-F860-4B50-BFFE-65EB1611F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2E8822-0AF9-4ED8-851D-DAB1986C9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D9CB81-3FFC-4564-A2E6-0A925A6F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5DDE-39E9-486C-AD08-7F3CF6FE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4F59AA-BDC3-4C2D-A07B-4AAB50B4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2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B88D9-66D3-4821-A8E8-48E785A9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F925B4-C09C-4B11-AF0B-DC0475D62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B68F26-E65A-4BB8-BB3F-975D61D29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47E24-5E8F-614B-B918-604065D53CD2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C6AFF2-9449-49BE-9AB3-BEF460E3D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DC5159-3CCC-429B-A103-FB2D259C4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DFA69-8573-214A-B502-35F3D4ABC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часики">
            <a:extLst>
              <a:ext uri="{FF2B5EF4-FFF2-40B4-BE49-F238E27FC236}">
                <a16:creationId xmlns:a16="http://schemas.microsoft.com/office/drawing/2014/main" id="{C885A33C-6A82-00FB-E847-46DC7AF4A4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5850" y="521760"/>
            <a:ext cx="5493810" cy="5427458"/>
          </a:xfrm>
          <a:prstGeom prst="rect">
            <a:avLst/>
          </a:prstGeom>
        </p:spPr>
      </p:pic>
      <p:pic>
        <p:nvPicPr>
          <p:cNvPr id="8" name="качели">
            <a:extLst>
              <a:ext uri="{FF2B5EF4-FFF2-40B4-BE49-F238E27FC236}">
                <a16:creationId xmlns:a16="http://schemas.microsoft.com/office/drawing/2014/main" id="{EADFE480-6EEB-D17F-3294-6BA2742C08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98923" y="502587"/>
            <a:ext cx="5493809" cy="5424559"/>
          </a:xfrm>
          <a:prstGeom prst="rect">
            <a:avLst/>
          </a:prstGeom>
        </p:spPr>
      </p:pic>
      <p:pic>
        <p:nvPicPr>
          <p:cNvPr id="10" name="улыбочка">
            <a:extLst>
              <a:ext uri="{FF2B5EF4-FFF2-40B4-BE49-F238E27FC236}">
                <a16:creationId xmlns:a16="http://schemas.microsoft.com/office/drawing/2014/main" id="{4D0F601F-C228-0246-49D1-C6718975E9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9605" y="510875"/>
            <a:ext cx="5493809" cy="5434222"/>
          </a:xfrm>
          <a:prstGeom prst="rect">
            <a:avLst/>
          </a:prstGeom>
        </p:spPr>
      </p:pic>
      <p:pic>
        <p:nvPicPr>
          <p:cNvPr id="12" name="блинчик">
            <a:extLst>
              <a:ext uri="{FF2B5EF4-FFF2-40B4-BE49-F238E27FC236}">
                <a16:creationId xmlns:a16="http://schemas.microsoft.com/office/drawing/2014/main" id="{B45819E2-795B-2E06-AFAC-C309DF9A474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9605" y="496121"/>
            <a:ext cx="5493315" cy="5437488"/>
          </a:xfrm>
          <a:prstGeom prst="rect">
            <a:avLst/>
          </a:prstGeom>
        </p:spPr>
      </p:pic>
      <p:pic>
        <p:nvPicPr>
          <p:cNvPr id="11" name="заборчик">
            <a:extLst>
              <a:ext uri="{FF2B5EF4-FFF2-40B4-BE49-F238E27FC236}">
                <a16:creationId xmlns:a16="http://schemas.microsoft.com/office/drawing/2014/main" id="{D80DC397-E1E2-4EF3-8985-3C6F9082678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03208" y="468883"/>
            <a:ext cx="5493315" cy="5440595"/>
          </a:xfrm>
          <a:prstGeom prst="rect">
            <a:avLst/>
          </a:prstGeom>
        </p:spPr>
      </p:pic>
      <p:pic>
        <p:nvPicPr>
          <p:cNvPr id="3" name="чашечка">
            <a:extLst>
              <a:ext uri="{FF2B5EF4-FFF2-40B4-BE49-F238E27FC236}">
                <a16:creationId xmlns:a16="http://schemas.microsoft.com/office/drawing/2014/main" id="{55D0263C-23A7-6334-E55C-364E856BD15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95132" y="468883"/>
            <a:ext cx="5472057" cy="5419541"/>
          </a:xfrm>
          <a:prstGeom prst="rect">
            <a:avLst/>
          </a:prstGeom>
        </p:spPr>
      </p:pic>
      <p:pic>
        <p:nvPicPr>
          <p:cNvPr id="4" name="трубочка">
            <a:extLst>
              <a:ext uri="{FF2B5EF4-FFF2-40B4-BE49-F238E27FC236}">
                <a16:creationId xmlns:a16="http://schemas.microsoft.com/office/drawing/2014/main" id="{E73DB852-AFFE-24BA-54F9-50F9879C1F8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49993" y="550012"/>
            <a:ext cx="5472057" cy="542072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00AFA2F-5E87-4D50-89CE-2068832115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8505" y="1434803"/>
            <a:ext cx="3919342" cy="48927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7F6CBAD-BF42-4AA1-9A2D-CF2749EA7A3D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6465788" y="4453318"/>
            <a:ext cx="1609486" cy="1401548"/>
          </a:xfrm>
          <a:prstGeom prst="rect">
            <a:avLst/>
          </a:prstGeom>
        </p:spPr>
      </p:pic>
      <p:pic>
        <p:nvPicPr>
          <p:cNvPr id="2" name="вспышка">
            <a:extLst>
              <a:ext uri="{FF2B5EF4-FFF2-40B4-BE49-F238E27FC236}">
                <a16:creationId xmlns:a16="http://schemas.microsoft.com/office/drawing/2014/main" id="{6AB93E51-B599-D50E-2331-9E7A54CFA4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8806" y="1320219"/>
            <a:ext cx="77216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7A5BA9-891A-488B-9431-187D5B128A19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work.soltanova@yandex.ru</dc:creator>
  <cp:lastModifiedBy>Администратор</cp:lastModifiedBy>
  <cp:revision>9</cp:revision>
  <dcterms:created xsi:type="dcterms:W3CDTF">2023-01-30T18:09:29Z</dcterms:created>
  <dcterms:modified xsi:type="dcterms:W3CDTF">2024-10-29T09:28:55Z</dcterms:modified>
</cp:coreProperties>
</file>