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rTKawKY2oA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2 1">
            <a:hlinkClick r:id="" action="ppaction://media"/>
            <a:extLst>
              <a:ext uri="{FF2B5EF4-FFF2-40B4-BE49-F238E27FC236}">
                <a16:creationId xmlns:a16="http://schemas.microsoft.com/office/drawing/2014/main" id="{C86DB7A4-BE48-3119-30DA-3CF3D895641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5</cp:revision>
  <dcterms:created xsi:type="dcterms:W3CDTF">2025-05-06T08:55:38Z</dcterms:created>
  <dcterms:modified xsi:type="dcterms:W3CDTF">2025-07-06T17:34:25Z</dcterms:modified>
</cp:coreProperties>
</file>