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4AFA3-9714-C8A6-2FD5-06AB96974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EFE4A0F-8622-E994-6A5A-1FF017068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2C2E05-A534-172A-0F71-9122769D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08AD04-9485-98B9-5E11-83DFDBE0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A4360B-D36D-2479-0EFB-87F5A2CF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998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3D9AC-31CA-A018-638A-D15600FF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7579C80-096F-B44A-DFF0-141981D73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09A889-452D-6605-FDF6-13241DC49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A5A5842-25D3-7481-37AD-B8355E77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779959-EDB3-5114-D7A3-9B080B79B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086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4B5BF3-CAA4-AECA-054B-12F7BA766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B8F3F6-7098-CC18-2A02-6CDA200F3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4355C-D72B-ADDD-972D-08F00816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8356BB-0F73-1543-9A24-05D14614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505171-76C9-987F-BA03-D4E997B5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610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32925-10B3-9E00-ADEA-2F5D2291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7D8B21-48EC-2EC0-461B-852E60F8F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1D28FB3-31B3-E3B0-787F-498FE929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3E27DB-F350-D52A-F439-4CE3E312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3235EE-9F63-5657-179C-22399E86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297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43088-CAF8-8FB3-8F0A-1FD08066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91AE717-A0CE-E35A-ABDC-5020563C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44BBC5-DD90-875C-A2F8-3B34403B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12C14A-3875-F18E-C976-01E30DDC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CF5797-9866-C329-D5DD-EA6ED82C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00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D3450-1776-2DE0-83EF-E472367A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D3CA3B-AA43-FBDC-4D5B-1B446F9A5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86FD18C-ECC2-A961-A2C6-657E31722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0F9D389-5AA1-B167-02DA-97D48208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23.06.2025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BFE8AB-695C-7FB7-DFA0-439AF717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8C70116-5EAD-D612-0D12-082EADE2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854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5BD4B-A9DF-AE2F-3AF3-A6E8E1DD9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80C1520-D85C-FD76-C816-06CD88524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8FE1A1E-68DD-7688-5D0C-91C3988D9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0D5E4E5-73DD-FB1B-F6D8-C5F4FDEFE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B6DBDF9-0B6F-A8D9-C75B-FDFFDC50E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E28794C-EDAC-52F6-DEF4-457851DF3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23.06.2025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EFC30ED-9E36-67FD-127E-D56B66F2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A9D4EDE-559A-3BB0-6B21-6AC8C221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863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EFBA1-BBFC-E59C-A51C-ED32E813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3CB67CA-6102-4980-9AD2-CD29E690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23.06.2025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A560E9E-29CB-7457-8F46-1AA5AB1D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1D9DEC6-7E64-ADC0-259A-0ECBD707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196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50AD8-FEDD-5019-5EF3-4D2E6561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23.06.2025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F25CD82-57D8-BDB2-1712-19D8FA6F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F05AFC4-E173-636D-7BB2-98AD9DA6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705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BA7C2-C6C4-9D8F-596B-DAC6E4DA7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AC74FA-12F0-EB99-3EB1-8AD8F990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9AF370E-3C71-7CFC-E271-2FEE7F986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86F98B6-E983-87B4-28E7-A99620B5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23.06.2025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FD1D2-3F04-BD62-F4AD-B9295A62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4A799C9-FA34-5A87-62D7-C620B9F1D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575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D40B1-3822-203F-6A0A-EE21E4D5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CD206C0-4DCC-6098-7708-1CFDCAC76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A05270D-D129-4C66-7CDB-AADE9569C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BC73B85-9CB1-1A05-14D6-53768C0E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23.06.2025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417B3B-EC32-42F1-E91E-701662C4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F67F75D-0BD7-B260-82E8-B8CFAF53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682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8B07667-9AA9-3CE6-8362-868B5ABE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51A2D54-26CC-2A72-74F5-FDC5B4D25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C8AB38-AF56-C825-64F3-0E24EE114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23.06.2025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FE6D9D-72E4-00AC-DE64-DE2AA904F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7DEC25-5771-3FA9-FA3E-7666950D6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338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1FD3A8-98DC-893B-5407-B5E8066DE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E3AD01AE-3EA6-AE7C-226E-6F91756BA429}"/>
              </a:ext>
            </a:extLst>
          </p:cNvPr>
          <p:cNvSpPr/>
          <p:nvPr/>
        </p:nvSpPr>
        <p:spPr>
          <a:xfrm>
            <a:off x="4906979" y="344763"/>
            <a:ext cx="5233044" cy="3934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4CF43D8-3C3B-D15B-92B6-6FE539A1F5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3306763" y="4696491"/>
            <a:ext cx="1963208" cy="17945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425639-B4A1-42D6-6ED4-E72C93E80D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4994091" y="4742270"/>
            <a:ext cx="1963208" cy="17945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D8D9C8-0D43-66D4-64F4-D12CAFB636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6696550" y="4723445"/>
            <a:ext cx="1963208" cy="17676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F32B3C-7248-1649-6B5D-3DB3FC42A6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8420649" y="4743341"/>
            <a:ext cx="1977954" cy="1808043"/>
          </a:xfrm>
          <a:prstGeom prst="rect">
            <a:avLst/>
          </a:prstGeo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B1CBA64A-D730-CA9F-A0C3-31B4E039288D}"/>
              </a:ext>
            </a:extLst>
          </p:cNvPr>
          <p:cNvSpPr/>
          <p:nvPr/>
        </p:nvSpPr>
        <p:spPr>
          <a:xfrm>
            <a:off x="3817607" y="5484419"/>
            <a:ext cx="847009" cy="2981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szkło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9B1A68F6-F1C6-3018-2D8E-B601E287DB24}"/>
              </a:ext>
            </a:extLst>
          </p:cNvPr>
          <p:cNvSpPr/>
          <p:nvPr/>
        </p:nvSpPr>
        <p:spPr>
          <a:xfrm>
            <a:off x="5395098" y="5545814"/>
            <a:ext cx="1123278" cy="2945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AA19D44C-B6D8-74A9-190B-D763110AF843}"/>
              </a:ext>
            </a:extLst>
          </p:cNvPr>
          <p:cNvSpPr/>
          <p:nvPr/>
        </p:nvSpPr>
        <p:spPr>
          <a:xfrm>
            <a:off x="6985266" y="5484419"/>
            <a:ext cx="1375168" cy="2981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tkanina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E696CB22-E3F8-A05F-A631-3963510BE915}"/>
              </a:ext>
            </a:extLst>
          </p:cNvPr>
          <p:cNvSpPr/>
          <p:nvPr/>
        </p:nvSpPr>
        <p:spPr>
          <a:xfrm>
            <a:off x="8703021" y="5507540"/>
            <a:ext cx="1411608" cy="3659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054E9F4-F94F-6D9A-CC34-1B827C209E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/>
        </p:blipFill>
        <p:spPr>
          <a:xfrm>
            <a:off x="10140023" y="4719384"/>
            <a:ext cx="1977954" cy="1808043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37AB5288-434A-FD6A-198E-8B1461A5F03E}"/>
              </a:ext>
            </a:extLst>
          </p:cNvPr>
          <p:cNvSpPr/>
          <p:nvPr/>
        </p:nvSpPr>
        <p:spPr>
          <a:xfrm>
            <a:off x="10422395" y="5512933"/>
            <a:ext cx="1411608" cy="3659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drewno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6F76576-4DB1-7B20-D2DC-4385AEE8CC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392" r="20429"/>
          <a:stretch/>
        </p:blipFill>
        <p:spPr>
          <a:xfrm flipH="1">
            <a:off x="5152098" y="867965"/>
            <a:ext cx="787085" cy="131229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56C3D45-D57E-ED73-0310-BDF2ABE6A7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t="21256" r="12370"/>
          <a:stretch/>
        </p:blipFill>
        <p:spPr>
          <a:xfrm>
            <a:off x="7718962" y="2051679"/>
            <a:ext cx="2078265" cy="21742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53DCD42-EC5D-7C9B-D0C6-86A5B672E0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03" y="2193397"/>
            <a:ext cx="1055214" cy="211042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1F94A3A-5BCD-B1AC-C6BB-B08276D111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" b="3710"/>
          <a:stretch/>
        </p:blipFill>
        <p:spPr>
          <a:xfrm>
            <a:off x="5276468" y="2568366"/>
            <a:ext cx="1447017" cy="12225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32580-6CF2-5E2E-011B-C85E5FF16B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3574" b="4543"/>
          <a:stretch/>
        </p:blipFill>
        <p:spPr>
          <a:xfrm rot="5400000">
            <a:off x="6050586" y="897188"/>
            <a:ext cx="1246183" cy="111875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4596C87-74C3-2275-2024-519E4C3867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74" y="861852"/>
            <a:ext cx="1031561" cy="139905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3843D1C-313B-4730-81BF-E68969343D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95" y="982823"/>
            <a:ext cx="1239332" cy="10281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189CB9-3E1E-22F2-5847-63D07FE7062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/>
        </p:blipFill>
        <p:spPr>
          <a:xfrm>
            <a:off x="5573746" y="320548"/>
            <a:ext cx="2996475" cy="3934846"/>
          </a:xfrm>
          <a:prstGeom prst="rect">
            <a:avLst/>
          </a:prstGeom>
        </p:spPr>
      </p:pic>
      <p:pic>
        <p:nvPicPr>
          <p:cNvPr id="2" name="Picture 3" descr="Без назви-1">
            <a:extLst>
              <a:ext uri="{FF2B5EF4-FFF2-40B4-BE49-F238E27FC236}">
                <a16:creationId xmlns:a16="http://schemas.microsoft.com/office/drawing/2014/main" id="{8045ED56-A355-E069-B4C8-E1C87768B5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7883" y="3321652"/>
            <a:ext cx="3169403" cy="3169403"/>
          </a:xfrm>
          <a:prstGeom prst="rect">
            <a:avLst/>
          </a:prstGeom>
        </p:spPr>
      </p:pic>
      <p:pic>
        <p:nvPicPr>
          <p:cNvPr id="3" name="Google Shape;86;p1" title="gift4.png">
            <a:extLst>
              <a:ext uri="{FF2B5EF4-FFF2-40B4-BE49-F238E27FC236}">
                <a16:creationId xmlns:a16="http://schemas.microsoft.com/office/drawing/2014/main" id="{6956110C-143F-7F0E-308E-B1C1C2C1C081}"/>
              </a:ext>
            </a:extLst>
          </p:cNvPr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10190" cy="867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9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7 3.7037E-6 L -0.0168 0.44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2.96296E-6 L 0.02592 0.4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1.11111E-6 L 0.1819 0.19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1.11111E-6 L 0.19128 0.216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7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2.22222E-6 L -0.09831 0.4520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1.48148E-6 L -0.05808 0.4949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61 2.59259E-6 L 0.13333 0.2615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5" ma:contentTypeDescription="Create a new document." ma:contentTypeScope="" ma:versionID="f8fa928cf781bd487a4e11340206ad1f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3f79cc87fb949288bf24416be41b7e7d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leteAfter" minOccurs="0"/>
                <xsd:element ref="ns2:AutoDeleteEnabled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eleteAfter" ma:index="18" nillable="true" ma:displayName="DeleteAfter" ma:description="Дата автоматического удаления файла" ma:format="DateOnly" ma:internalName="DeleteAfter">
      <xsd:simpleType>
        <xsd:restriction base="dms:DateTime"/>
      </xsd:simpleType>
    </xsd:element>
    <xsd:element name="AutoDeleteEnabled" ma:index="19" nillable="true" ma:displayName="AutoDeleteEnabled" ma:default="No" ma:format="Dropdown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AutoUploadMarker" ma:index="20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21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22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  <FolderPath xmlns="876591a1-c0b6-4057-a688-cc45bda7c190" xsi:nil="true"/>
    <AutoDeleteEnabled xmlns="876591a1-c0b6-4057-a688-cc45bda7c190">No</AutoDeleteEnabled>
    <UploadSource xmlns="876591a1-c0b6-4057-a688-cc45bda7c190" xsi:nil="true"/>
    <DeleteAfter xmlns="876591a1-c0b6-4057-a688-cc45bda7c190" xsi:nil="true"/>
    <AutoUploadMarker xmlns="876591a1-c0b6-4057-a688-cc45bda7c190" xsi:nil="true"/>
  </documentManagement>
</p:properties>
</file>

<file path=customXml/itemProps1.xml><?xml version="1.0" encoding="utf-8"?>
<ds:datastoreItem xmlns:ds="http://schemas.openxmlformats.org/officeDocument/2006/customXml" ds:itemID="{C5EEF2ED-650A-4AF8-9D30-F65F98B52832}"/>
</file>

<file path=customXml/itemProps2.xml><?xml version="1.0" encoding="utf-8"?>
<ds:datastoreItem xmlns:ds="http://schemas.openxmlformats.org/officeDocument/2006/customXml" ds:itemID="{4E764294-F2EE-4D62-A1E1-1DB0C71D93CC}"/>
</file>

<file path=customXml/itemProps3.xml><?xml version="1.0" encoding="utf-8"?>
<ds:datastoreItem xmlns:ds="http://schemas.openxmlformats.org/officeDocument/2006/customXml" ds:itemID="{5017369A-5629-432F-86DC-7DF9B2A15AD3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14</cp:revision>
  <dcterms:created xsi:type="dcterms:W3CDTF">2024-04-17T14:52:32Z</dcterms:created>
  <dcterms:modified xsi:type="dcterms:W3CDTF">2025-06-23T11:44:09Z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