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3" autoAdjust="0"/>
    <p:restoredTop sz="94660"/>
  </p:normalViewPr>
  <p:slideViewPr>
    <p:cSldViewPr snapToGrid="0">
      <p:cViewPr varScale="1">
        <p:scale>
          <a:sx n="94" d="100"/>
          <a:sy n="94" d="100"/>
        </p:scale>
        <p:origin x="208" y="6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85B2951-3123-4531-95D2-53C5FF9C81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46244F2-261A-4FD3-9A88-CF185E2624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99182C8-868C-4A59-AB35-22E5865FD5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9A2D8-B541-40F6-8884-B76A248FF419}" type="datetimeFigureOut">
              <a:rPr lang="ru-RU" smtClean="0"/>
              <a:t>26.11.2024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146A92C-1C43-456B-8704-3C39FF3B9D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1866333-FBE0-4E6E-98D6-A8B1B4E575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C7916-D40A-494F-8C74-89DC533BF4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29883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CA711AB-711B-4E52-A88E-5137EB9B36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3F5E732-F38D-4F03-9E70-E84E717A0FC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C653F27-7034-406F-9044-263708F5DB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9A2D8-B541-40F6-8884-B76A248FF419}" type="datetimeFigureOut">
              <a:rPr lang="ru-RU" smtClean="0"/>
              <a:t>26.11.2024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2AA104C-19B9-489A-BDF0-8B21479067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C73CC34-9AFB-46AC-B5E7-E5F9B80C49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C7916-D40A-494F-8C74-89DC533BF4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6835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3518460-76BE-4FE9-9EC2-B7D4FF3CEC6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7C171EB-AB08-4DE4-BDAB-9BDAD43730D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A54A9A6-D60F-4170-93DA-09381D5882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9A2D8-B541-40F6-8884-B76A248FF419}" type="datetimeFigureOut">
              <a:rPr lang="ru-RU" smtClean="0"/>
              <a:t>26.11.2024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A9981AA-509A-46AB-AE2E-B8A013498D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24FB1C8-2B91-48F3-B157-528E2DDC36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C7916-D40A-494F-8C74-89DC533BF4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26437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3F1080D-7675-48FD-B21A-9BE63E3062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31F51D1-BA64-4904-BF0A-80743F7D87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AB34FB9-A55E-44D4-93F2-8EA867C8F0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9A2D8-B541-40F6-8884-B76A248FF419}" type="datetimeFigureOut">
              <a:rPr lang="ru-RU" smtClean="0"/>
              <a:t>26.11.2024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7005334-056C-4AD0-B9D7-7449726C29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A75CC39-4B2F-451C-AE9D-D0B45821B7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C7916-D40A-494F-8C74-89DC533BF4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95562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19490A1-260A-44FA-ADF0-91636138EC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93ABD54-310A-490D-A756-4E0A9E5CF7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515D0B1-88A1-4470-9E4F-24150C700E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9A2D8-B541-40F6-8884-B76A248FF419}" type="datetimeFigureOut">
              <a:rPr lang="ru-RU" smtClean="0"/>
              <a:t>26.11.2024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2B77DD9-851A-4E59-8FF3-19585755B5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AFDB26C-939E-46B7-96D0-6BD3DEAAB6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C7916-D40A-494F-8C74-89DC533BF4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7505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E1A0694-A603-4F32-BFB1-B684A0D6E3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E98CAAF-E004-4B15-95B8-B13899B5C28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82AADEF-B5F9-4624-987F-CFBF446942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9A84941-8DAC-4892-9946-AFFB739B56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9A2D8-B541-40F6-8884-B76A248FF419}" type="datetimeFigureOut">
              <a:rPr lang="ru-RU" smtClean="0"/>
              <a:t>26.11.2024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6C48D8B-1A00-4835-9090-28B9CA23FC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8981DB3-40E5-4030-83AF-E60FCD5E8E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C7916-D40A-494F-8C74-89DC533BF4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57861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1E7B4BF-E05D-476C-99C6-B8F190B712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9D9EA22-4D84-49D1-9D62-47BD226F49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6F45EDB-9E48-47ED-832E-D749BE0AAD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66FF04C8-AD3D-4673-9755-9B7023C1226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966D82D7-2B4E-4CE1-8861-A1B3B3BE17A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A226CD4C-9464-44ED-A37B-8C58D9F4A4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9A2D8-B541-40F6-8884-B76A248FF419}" type="datetimeFigureOut">
              <a:rPr lang="ru-RU" smtClean="0"/>
              <a:t>26.11.2024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0CE92D78-D2F4-47A3-B6A2-7AEDCCC6EF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CC4EFDEC-030B-43DE-9736-5B5E76F8D0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C7916-D40A-494F-8C74-89DC533BF4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83787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E09215F-C7F4-4AE1-8E55-8C821508D3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9F26EEDD-1081-4BAE-BA37-8E1D9EA019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9A2D8-B541-40F6-8884-B76A248FF419}" type="datetimeFigureOut">
              <a:rPr lang="ru-RU" smtClean="0"/>
              <a:t>26.11.2024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BDDC3A01-C263-455C-9537-DD08261966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D221F43-47E2-412A-BC5E-AD2A51F3B8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C7916-D40A-494F-8C74-89DC533BF4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93949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3F69544-36DF-4B2C-9BFC-ECB43EB014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9A2D8-B541-40F6-8884-B76A248FF419}" type="datetimeFigureOut">
              <a:rPr lang="ru-RU" smtClean="0"/>
              <a:t>26.11.2024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AF048BF-D8B0-43E2-A7A0-76FA8E85B0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40A6990-6B2C-433F-9E1C-5F79998292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C7916-D40A-494F-8C74-89DC533BF4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38309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E79EBF-5206-4EA0-A6D8-CF672104BF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B576522-E165-4788-BD12-8E50B7C4FF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A55628D-4851-4191-8B19-9935F56F26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067AC1E-5DBA-4A31-8D44-CF9F325D54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9A2D8-B541-40F6-8884-B76A248FF419}" type="datetimeFigureOut">
              <a:rPr lang="ru-RU" smtClean="0"/>
              <a:t>26.11.2024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0EF321C-4234-4260-B754-BE285386B7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0839C75-4F59-49F5-920E-1A5FDAA8B2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C7916-D40A-494F-8C74-89DC533BF4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96240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8DABB6-354B-407C-9ABE-EBD8DD4E1D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B50F4624-BA5A-43AF-A832-76E573F2E7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9982297-1AFD-4C88-A4ED-B5E72F2DBF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D64CFE7-A049-4C38-8E33-1F59EC0302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9A2D8-B541-40F6-8884-B76A248FF419}" type="datetimeFigureOut">
              <a:rPr lang="ru-RU" smtClean="0"/>
              <a:t>26.11.2024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9B65EB0-3979-4635-A8B4-5F06F4E2E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E296B29-84DC-4BD3-94BB-58B9AC59F4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C7916-D40A-494F-8C74-89DC533BF4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54286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2515D28-9F47-418E-BD2F-794383B6DC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BE7AEF0-6639-46DE-982E-C8D2C8365B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00C8E71-50CD-41BC-90E1-B1C2BF3F97B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B9A2D8-B541-40F6-8884-B76A248FF419}" type="datetimeFigureOut">
              <a:rPr lang="ru-RU" smtClean="0"/>
              <a:t>26.11.2024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8E47E14-400C-498C-82BA-0351E977950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67B335D-2290-457C-995F-204BAD0A12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5C7916-D40A-494F-8C74-89DC533BF4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77368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245D6C00-9E64-4A62-AF1B-DB873CFBFF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24675"/>
          </a:xfrm>
          <a:prstGeom prst="rect">
            <a:avLst/>
          </a:prstGeom>
        </p:spPr>
      </p:pic>
      <p:sp>
        <p:nvSpPr>
          <p:cNvPr id="30" name="Стрелка: вниз 29">
            <a:extLst>
              <a:ext uri="{FF2B5EF4-FFF2-40B4-BE49-F238E27FC236}">
                <a16:creationId xmlns:a16="http://schemas.microsoft.com/office/drawing/2014/main" id="{7CD823F6-BCDB-468C-8684-68BCBDF33A1E}"/>
              </a:ext>
            </a:extLst>
          </p:cNvPr>
          <p:cNvSpPr/>
          <p:nvPr/>
        </p:nvSpPr>
        <p:spPr>
          <a:xfrm rot="20505482">
            <a:off x="1094663" y="710696"/>
            <a:ext cx="888526" cy="1128839"/>
          </a:xfrm>
          <a:prstGeom prst="downArrow">
            <a:avLst/>
          </a:prstGeom>
          <a:solidFill>
            <a:srgbClr val="FFFF00"/>
          </a:solidFill>
          <a:ln w="19050">
            <a:solidFill>
              <a:srgbClr val="002060"/>
            </a:solidFill>
          </a:ln>
          <a:effectLst>
            <a:glow rad="1270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50" name="Таблица 50">
            <a:extLst>
              <a:ext uri="{FF2B5EF4-FFF2-40B4-BE49-F238E27FC236}">
                <a16:creationId xmlns:a16="http://schemas.microsoft.com/office/drawing/2014/main" id="{94D86E46-5D39-4485-8258-E2AB564A9EC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53394712"/>
              </p:ext>
            </p:extLst>
          </p:nvPr>
        </p:nvGraphicFramePr>
        <p:xfrm>
          <a:off x="7396724" y="2077791"/>
          <a:ext cx="4500000" cy="4500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25000">
                  <a:extLst>
                    <a:ext uri="{9D8B030D-6E8A-4147-A177-3AD203B41FA5}">
                      <a16:colId xmlns:a16="http://schemas.microsoft.com/office/drawing/2014/main" val="1993406981"/>
                    </a:ext>
                  </a:extLst>
                </a:gridCol>
                <a:gridCol w="1125000">
                  <a:extLst>
                    <a:ext uri="{9D8B030D-6E8A-4147-A177-3AD203B41FA5}">
                      <a16:colId xmlns:a16="http://schemas.microsoft.com/office/drawing/2014/main" val="3120843646"/>
                    </a:ext>
                  </a:extLst>
                </a:gridCol>
                <a:gridCol w="1125000">
                  <a:extLst>
                    <a:ext uri="{9D8B030D-6E8A-4147-A177-3AD203B41FA5}">
                      <a16:colId xmlns:a16="http://schemas.microsoft.com/office/drawing/2014/main" val="755164399"/>
                    </a:ext>
                  </a:extLst>
                </a:gridCol>
                <a:gridCol w="1125000">
                  <a:extLst>
                    <a:ext uri="{9D8B030D-6E8A-4147-A177-3AD203B41FA5}">
                      <a16:colId xmlns:a16="http://schemas.microsoft.com/office/drawing/2014/main" val="2094719048"/>
                    </a:ext>
                  </a:extLst>
                </a:gridCol>
              </a:tblGrid>
              <a:tr h="11250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>
                        <a:alpha val="9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>
                        <a:alpha val="9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>
                        <a:alpha val="9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bg1">
                        <a:alpha val="94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6958200"/>
                  </a:ext>
                </a:extLst>
              </a:tr>
              <a:tr h="11250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bg1">
                        <a:alpha val="9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bg1">
                        <a:alpha val="9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>
                        <a:alpha val="9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bg1">
                        <a:alpha val="94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2388322"/>
                  </a:ext>
                </a:extLst>
              </a:tr>
              <a:tr h="11250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bg1">
                        <a:alpha val="9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bg1">
                        <a:alpha val="9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bg1">
                        <a:alpha val="9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>
                        <a:alpha val="94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77674276"/>
                  </a:ext>
                </a:extLst>
              </a:tr>
              <a:tr h="11250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bg1">
                        <a:alpha val="9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bg1">
                        <a:alpha val="9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bg1">
                        <a:alpha val="9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>
                        <a:alpha val="94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5549360"/>
                  </a:ext>
                </a:extLst>
              </a:tr>
            </a:tbl>
          </a:graphicData>
        </a:graphic>
      </p:graphicFrame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567F1684-4B8C-4D3D-BEAD-47FAC4E497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467129">
            <a:off x="8527948" y="3192722"/>
            <a:ext cx="1116000" cy="1116000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sp>
        <p:nvSpPr>
          <p:cNvPr id="53" name="Прямоугольник 52">
            <a:extLst>
              <a:ext uri="{FF2B5EF4-FFF2-40B4-BE49-F238E27FC236}">
                <a16:creationId xmlns:a16="http://schemas.microsoft.com/office/drawing/2014/main" id="{3826289F-BB49-489C-B577-A7477643ED08}"/>
              </a:ext>
            </a:extLst>
          </p:cNvPr>
          <p:cNvSpPr/>
          <p:nvPr/>
        </p:nvSpPr>
        <p:spPr>
          <a:xfrm rot="16200000">
            <a:off x="10936743" y="2248349"/>
            <a:ext cx="780000" cy="780000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  <a:effectLst>
            <a:glow rad="139700">
              <a:schemeClr val="bg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4" name="Равнобедренный треугольник 53">
            <a:extLst>
              <a:ext uri="{FF2B5EF4-FFF2-40B4-BE49-F238E27FC236}">
                <a16:creationId xmlns:a16="http://schemas.microsoft.com/office/drawing/2014/main" id="{0DAC6467-75B3-4135-A207-24C478682544}"/>
              </a:ext>
            </a:extLst>
          </p:cNvPr>
          <p:cNvSpPr/>
          <p:nvPr/>
        </p:nvSpPr>
        <p:spPr>
          <a:xfrm>
            <a:off x="9736723" y="2248349"/>
            <a:ext cx="780000" cy="780000"/>
          </a:xfrm>
          <a:prstGeom prst="triangle">
            <a:avLst/>
          </a:prstGeom>
          <a:solidFill>
            <a:srgbClr val="00B050"/>
          </a:solidFill>
          <a:ln>
            <a:solidFill>
              <a:schemeClr val="tx1"/>
            </a:solidFill>
          </a:ln>
          <a:effectLst>
            <a:glow rad="127000">
              <a:schemeClr val="bg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5" name="Овал 54">
            <a:extLst>
              <a:ext uri="{FF2B5EF4-FFF2-40B4-BE49-F238E27FC236}">
                <a16:creationId xmlns:a16="http://schemas.microsoft.com/office/drawing/2014/main" id="{91DA2DC0-6B70-480F-B28B-45CCEC0C7767}"/>
              </a:ext>
            </a:extLst>
          </p:cNvPr>
          <p:cNvSpPr/>
          <p:nvPr/>
        </p:nvSpPr>
        <p:spPr>
          <a:xfrm>
            <a:off x="8676787" y="2291712"/>
            <a:ext cx="780000" cy="7800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  <a:effectLst>
            <a:glow rad="127000">
              <a:schemeClr val="bg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86F60B18-26A3-4149-A17E-0C3F6B418D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71423">
            <a:off x="7515622" y="3287150"/>
            <a:ext cx="849297" cy="934771"/>
          </a:xfrm>
          <a:prstGeom prst="rect">
            <a:avLst/>
          </a:prstGeom>
          <a:effectLst>
            <a:glow rad="139700">
              <a:schemeClr val="bg1"/>
            </a:glow>
          </a:effectLst>
        </p:spPr>
      </p:pic>
      <p:pic>
        <p:nvPicPr>
          <p:cNvPr id="57" name="Рисунок 56">
            <a:extLst>
              <a:ext uri="{FF2B5EF4-FFF2-40B4-BE49-F238E27FC236}">
                <a16:creationId xmlns:a16="http://schemas.microsoft.com/office/drawing/2014/main" id="{DADDAC16-9DB1-4184-B1D6-5D43D897F5D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74910">
            <a:off x="7557799" y="4452117"/>
            <a:ext cx="855705" cy="855705"/>
          </a:xfrm>
          <a:prstGeom prst="rect">
            <a:avLst/>
          </a:prstGeom>
          <a:effectLst>
            <a:glow rad="139700">
              <a:schemeClr val="bg1"/>
            </a:glow>
          </a:effectLst>
        </p:spPr>
      </p:pic>
      <p:pic>
        <p:nvPicPr>
          <p:cNvPr id="58" name="Рисунок 57">
            <a:extLst>
              <a:ext uri="{FF2B5EF4-FFF2-40B4-BE49-F238E27FC236}">
                <a16:creationId xmlns:a16="http://schemas.microsoft.com/office/drawing/2014/main" id="{C4C9B8F6-D13E-4C99-B0C8-7F4B27C4960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07933">
            <a:off x="7474205" y="5531482"/>
            <a:ext cx="992193" cy="992193"/>
          </a:xfrm>
          <a:prstGeom prst="rect">
            <a:avLst/>
          </a:prstGeom>
          <a:effectLst>
            <a:glow rad="139700">
              <a:schemeClr val="bg1">
                <a:alpha val="40000"/>
              </a:schemeClr>
            </a:glow>
          </a:effectLst>
        </p:spPr>
      </p:pic>
      <p:pic>
        <p:nvPicPr>
          <p:cNvPr id="60" name="Рисунок 59">
            <a:extLst>
              <a:ext uri="{FF2B5EF4-FFF2-40B4-BE49-F238E27FC236}">
                <a16:creationId xmlns:a16="http://schemas.microsoft.com/office/drawing/2014/main" id="{9C96FB89-3D9C-4213-AEA3-61F2084B72A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14394" y="4391109"/>
            <a:ext cx="996337" cy="996337"/>
          </a:xfrm>
          <a:prstGeom prst="rect">
            <a:avLst/>
          </a:prstGeom>
          <a:effectLst>
            <a:glow rad="139700">
              <a:schemeClr val="bg1"/>
            </a:glow>
          </a:effectLst>
        </p:spPr>
      </p:pic>
      <p:pic>
        <p:nvPicPr>
          <p:cNvPr id="62" name="Рисунок 61">
            <a:extLst>
              <a:ext uri="{FF2B5EF4-FFF2-40B4-BE49-F238E27FC236}">
                <a16:creationId xmlns:a16="http://schemas.microsoft.com/office/drawing/2014/main" id="{4B680302-45CC-46C1-9E05-BA350A82EFE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52214" y="4445800"/>
            <a:ext cx="941017" cy="941017"/>
          </a:xfrm>
          <a:prstGeom prst="rect">
            <a:avLst/>
          </a:prstGeom>
          <a:effectLst>
            <a:glow rad="139700">
              <a:schemeClr val="bg1"/>
            </a:glow>
          </a:effectLst>
        </p:spPr>
      </p:pic>
      <p:pic>
        <p:nvPicPr>
          <p:cNvPr id="64" name="Рисунок 63">
            <a:extLst>
              <a:ext uri="{FF2B5EF4-FFF2-40B4-BE49-F238E27FC236}">
                <a16:creationId xmlns:a16="http://schemas.microsoft.com/office/drawing/2014/main" id="{EAAB879C-FC0B-4A0E-BF64-E9E0CDB1D75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47303" y="3285164"/>
            <a:ext cx="1004090" cy="1004090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66" name="Рисунок 65">
            <a:extLst>
              <a:ext uri="{FF2B5EF4-FFF2-40B4-BE49-F238E27FC236}">
                <a16:creationId xmlns:a16="http://schemas.microsoft.com/office/drawing/2014/main" id="{AA8B09BA-C62B-4585-B7B8-65B5EEA642D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574579" y="4391109"/>
            <a:ext cx="996337" cy="996337"/>
          </a:xfrm>
          <a:prstGeom prst="rect">
            <a:avLst/>
          </a:prstGeom>
          <a:effectLst>
            <a:glow rad="139700">
              <a:schemeClr val="bg1"/>
            </a:glow>
          </a:effectLst>
        </p:spPr>
      </p:pic>
      <p:pic>
        <p:nvPicPr>
          <p:cNvPr id="68" name="Рисунок 67">
            <a:extLst>
              <a:ext uri="{FF2B5EF4-FFF2-40B4-BE49-F238E27FC236}">
                <a16:creationId xmlns:a16="http://schemas.microsoft.com/office/drawing/2014/main" id="{103C73A0-D864-49A2-8A17-5E9C519E48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526845" y="5489093"/>
            <a:ext cx="1041162" cy="1041162"/>
          </a:xfrm>
          <a:prstGeom prst="rect">
            <a:avLst/>
          </a:prstGeom>
          <a:effectLst>
            <a:glow rad="139700">
              <a:schemeClr val="bg1">
                <a:alpha val="99000"/>
              </a:schemeClr>
            </a:glow>
          </a:effectLst>
        </p:spPr>
      </p:pic>
      <p:pic>
        <p:nvPicPr>
          <p:cNvPr id="70" name="Рисунок 69">
            <a:extLst>
              <a:ext uri="{FF2B5EF4-FFF2-40B4-BE49-F238E27FC236}">
                <a16:creationId xmlns:a16="http://schemas.microsoft.com/office/drawing/2014/main" id="{5ADC665A-4CD0-4BBA-A917-5A91DC8086E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17680" y="5512070"/>
            <a:ext cx="1018184" cy="1018184"/>
          </a:xfrm>
          <a:prstGeom prst="rect">
            <a:avLst/>
          </a:prstGeom>
          <a:effectLst>
            <a:glow rad="139700">
              <a:schemeClr val="bg1"/>
            </a:glow>
          </a:effectLst>
        </p:spPr>
      </p:pic>
      <p:pic>
        <p:nvPicPr>
          <p:cNvPr id="72" name="Рисунок 71">
            <a:extLst>
              <a:ext uri="{FF2B5EF4-FFF2-40B4-BE49-F238E27FC236}">
                <a16:creationId xmlns:a16="http://schemas.microsoft.com/office/drawing/2014/main" id="{4EB5CE3D-5C1A-4090-8624-D2219C65B1A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59562" y="3317816"/>
            <a:ext cx="938786" cy="938786"/>
          </a:xfrm>
          <a:prstGeom prst="rect">
            <a:avLst/>
          </a:prstGeom>
          <a:effectLst>
            <a:glow rad="139700">
              <a:schemeClr val="bg1"/>
            </a:glow>
          </a:effectLst>
        </p:spPr>
      </p:pic>
      <p:pic>
        <p:nvPicPr>
          <p:cNvPr id="78" name="Рисунок 77">
            <a:extLst>
              <a:ext uri="{FF2B5EF4-FFF2-40B4-BE49-F238E27FC236}">
                <a16:creationId xmlns:a16="http://schemas.microsoft.com/office/drawing/2014/main" id="{1B8BFB14-B895-44D5-97E6-A262A335EF1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7187" y="2890017"/>
            <a:ext cx="2517417" cy="2517417"/>
          </a:xfrm>
          <a:prstGeom prst="rect">
            <a:avLst/>
          </a:prstGeom>
          <a:effectLst>
            <a:glow rad="139700">
              <a:schemeClr val="bg1"/>
            </a:glow>
          </a:effectLst>
        </p:spPr>
      </p:pic>
      <p:grpSp>
        <p:nvGrpSpPr>
          <p:cNvPr id="39" name="Группа 38">
            <a:extLst>
              <a:ext uri="{FF2B5EF4-FFF2-40B4-BE49-F238E27FC236}">
                <a16:creationId xmlns:a16="http://schemas.microsoft.com/office/drawing/2014/main" id="{9A9FE6CA-3027-43BE-BA45-FE2EBA89E307}"/>
              </a:ext>
            </a:extLst>
          </p:cNvPr>
          <p:cNvGrpSpPr/>
          <p:nvPr/>
        </p:nvGrpSpPr>
        <p:grpSpPr>
          <a:xfrm>
            <a:off x="164163" y="1850254"/>
            <a:ext cx="4680000" cy="4680000"/>
            <a:chOff x="164163" y="1850254"/>
            <a:chExt cx="4680000" cy="4680000"/>
          </a:xfrm>
        </p:grpSpPr>
        <p:sp>
          <p:nvSpPr>
            <p:cNvPr id="2" name="Овал 1">
              <a:extLst>
                <a:ext uri="{FF2B5EF4-FFF2-40B4-BE49-F238E27FC236}">
                  <a16:creationId xmlns:a16="http://schemas.microsoft.com/office/drawing/2014/main" id="{8E4DFA39-6E29-4D32-9E82-D31EF4F3AD81}"/>
                </a:ext>
              </a:extLst>
            </p:cNvPr>
            <p:cNvSpPr/>
            <p:nvPr/>
          </p:nvSpPr>
          <p:spPr>
            <a:xfrm>
              <a:off x="164163" y="1850254"/>
              <a:ext cx="4680000" cy="468000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4" name="Прямая соединительная линия 3">
              <a:extLst>
                <a:ext uri="{FF2B5EF4-FFF2-40B4-BE49-F238E27FC236}">
                  <a16:creationId xmlns:a16="http://schemas.microsoft.com/office/drawing/2014/main" id="{048F6972-5A4F-47E8-BDB4-048FCEC544D0}"/>
                </a:ext>
              </a:extLst>
            </p:cNvPr>
            <p:cNvCxnSpPr>
              <a:stCxn id="2" idx="1"/>
              <a:endCxn id="2" idx="5"/>
            </p:cNvCxnSpPr>
            <p:nvPr/>
          </p:nvCxnSpPr>
          <p:spPr>
            <a:xfrm>
              <a:off x="849533" y="2535624"/>
              <a:ext cx="3309261" cy="330926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Прямая соединительная линия 5">
              <a:extLst>
                <a:ext uri="{FF2B5EF4-FFF2-40B4-BE49-F238E27FC236}">
                  <a16:creationId xmlns:a16="http://schemas.microsoft.com/office/drawing/2014/main" id="{83BA09F6-5BE4-479F-A953-506EC5B1403E}"/>
                </a:ext>
              </a:extLst>
            </p:cNvPr>
            <p:cNvCxnSpPr>
              <a:stCxn id="2" idx="0"/>
              <a:endCxn id="2" idx="4"/>
            </p:cNvCxnSpPr>
            <p:nvPr/>
          </p:nvCxnSpPr>
          <p:spPr>
            <a:xfrm>
              <a:off x="2504163" y="1850254"/>
              <a:ext cx="0" cy="468000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Прямая соединительная линия 7">
              <a:extLst>
                <a:ext uri="{FF2B5EF4-FFF2-40B4-BE49-F238E27FC236}">
                  <a16:creationId xmlns:a16="http://schemas.microsoft.com/office/drawing/2014/main" id="{022A218A-C948-4165-8C68-AB768ACB65DB}"/>
                </a:ext>
              </a:extLst>
            </p:cNvPr>
            <p:cNvCxnSpPr>
              <a:stCxn id="2" idx="2"/>
              <a:endCxn id="2" idx="6"/>
            </p:cNvCxnSpPr>
            <p:nvPr/>
          </p:nvCxnSpPr>
          <p:spPr>
            <a:xfrm>
              <a:off x="164163" y="4190254"/>
              <a:ext cx="4680000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Прямая соединительная линия 9">
              <a:extLst>
                <a:ext uri="{FF2B5EF4-FFF2-40B4-BE49-F238E27FC236}">
                  <a16:creationId xmlns:a16="http://schemas.microsoft.com/office/drawing/2014/main" id="{B4C465AF-143E-443F-99AA-A92CA92081BA}"/>
                </a:ext>
              </a:extLst>
            </p:cNvPr>
            <p:cNvCxnSpPr>
              <a:stCxn id="2" idx="7"/>
              <a:endCxn id="2" idx="3"/>
            </p:cNvCxnSpPr>
            <p:nvPr/>
          </p:nvCxnSpPr>
          <p:spPr>
            <a:xfrm flipH="1">
              <a:off x="849533" y="2535624"/>
              <a:ext cx="3309261" cy="330926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Равнобедренный треугольник 10">
              <a:extLst>
                <a:ext uri="{FF2B5EF4-FFF2-40B4-BE49-F238E27FC236}">
                  <a16:creationId xmlns:a16="http://schemas.microsoft.com/office/drawing/2014/main" id="{6611A40D-C25B-4A42-8CE4-202DCA938703}"/>
                </a:ext>
              </a:extLst>
            </p:cNvPr>
            <p:cNvSpPr/>
            <p:nvPr/>
          </p:nvSpPr>
          <p:spPr>
            <a:xfrm rot="20232206">
              <a:off x="2785899" y="5426852"/>
              <a:ext cx="780000" cy="780000"/>
            </a:xfrm>
            <a:prstGeom prst="triangl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  <a:effectLst>
              <a:glow rad="127000">
                <a:schemeClr val="bg1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" name="Овал 11">
              <a:extLst>
                <a:ext uri="{FF2B5EF4-FFF2-40B4-BE49-F238E27FC236}">
                  <a16:creationId xmlns:a16="http://schemas.microsoft.com/office/drawing/2014/main" id="{817AA802-BCD5-4E0D-9D32-913F9D1E7FFB}"/>
                </a:ext>
              </a:extLst>
            </p:cNvPr>
            <p:cNvSpPr/>
            <p:nvPr/>
          </p:nvSpPr>
          <p:spPr>
            <a:xfrm>
              <a:off x="3801655" y="4481873"/>
              <a:ext cx="780000" cy="78000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  <a:effectLst>
              <a:glow rad="127000">
                <a:schemeClr val="bg1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" name="Прямоугольник 12">
              <a:extLst>
                <a:ext uri="{FF2B5EF4-FFF2-40B4-BE49-F238E27FC236}">
                  <a16:creationId xmlns:a16="http://schemas.microsoft.com/office/drawing/2014/main" id="{B3D07790-68FE-45A0-85A7-DC1A506B0455}"/>
                </a:ext>
              </a:extLst>
            </p:cNvPr>
            <p:cNvSpPr/>
            <p:nvPr/>
          </p:nvSpPr>
          <p:spPr>
            <a:xfrm rot="14826826">
              <a:off x="3768792" y="3131451"/>
              <a:ext cx="780000" cy="780000"/>
            </a:xfrm>
            <a:prstGeom prst="rect">
              <a:avLst/>
            </a:prstGeom>
            <a:solidFill>
              <a:srgbClr val="00B0F0"/>
            </a:solidFill>
            <a:ln>
              <a:solidFill>
                <a:schemeClr val="tx1"/>
              </a:solidFill>
            </a:ln>
            <a:effectLst>
              <a:glow rad="127000">
                <a:schemeClr val="bg1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" name="Равнобедренный треугольник 13">
              <a:extLst>
                <a:ext uri="{FF2B5EF4-FFF2-40B4-BE49-F238E27FC236}">
                  <a16:creationId xmlns:a16="http://schemas.microsoft.com/office/drawing/2014/main" id="{62103153-856F-4514-8072-954B1D49955D}"/>
                </a:ext>
              </a:extLst>
            </p:cNvPr>
            <p:cNvSpPr/>
            <p:nvPr/>
          </p:nvSpPr>
          <p:spPr>
            <a:xfrm rot="12201833">
              <a:off x="2838143" y="2132343"/>
              <a:ext cx="780000" cy="780000"/>
            </a:xfrm>
            <a:prstGeom prst="triangl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  <a:effectLst>
              <a:glow rad="127000">
                <a:schemeClr val="bg1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" name="Овал 14">
              <a:extLst>
                <a:ext uri="{FF2B5EF4-FFF2-40B4-BE49-F238E27FC236}">
                  <a16:creationId xmlns:a16="http://schemas.microsoft.com/office/drawing/2014/main" id="{D1976D53-8340-49B1-94B3-A3484D1C97E0}"/>
                </a:ext>
              </a:extLst>
            </p:cNvPr>
            <p:cNvSpPr/>
            <p:nvPr/>
          </p:nvSpPr>
          <p:spPr>
            <a:xfrm>
              <a:off x="1402212" y="2130590"/>
              <a:ext cx="780000" cy="78000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  <a:effectLst>
              <a:glow rad="127000">
                <a:schemeClr val="bg1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" name="Прямоугольник 15">
              <a:extLst>
                <a:ext uri="{FF2B5EF4-FFF2-40B4-BE49-F238E27FC236}">
                  <a16:creationId xmlns:a16="http://schemas.microsoft.com/office/drawing/2014/main" id="{18033791-C986-4638-8A6E-042C0ADFCF40}"/>
                </a:ext>
              </a:extLst>
            </p:cNvPr>
            <p:cNvSpPr/>
            <p:nvPr/>
          </p:nvSpPr>
          <p:spPr>
            <a:xfrm rot="12359549">
              <a:off x="488165" y="3118286"/>
              <a:ext cx="780000" cy="780000"/>
            </a:xfrm>
            <a:prstGeom prst="rect">
              <a:avLst/>
            </a:prstGeom>
            <a:solidFill>
              <a:srgbClr val="00B0F0"/>
            </a:solidFill>
            <a:ln>
              <a:solidFill>
                <a:schemeClr val="tx1"/>
              </a:solidFill>
            </a:ln>
            <a:effectLst>
              <a:glow rad="127000">
                <a:schemeClr val="bg1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" name="Равнобедренный треугольник 16">
              <a:extLst>
                <a:ext uri="{FF2B5EF4-FFF2-40B4-BE49-F238E27FC236}">
                  <a16:creationId xmlns:a16="http://schemas.microsoft.com/office/drawing/2014/main" id="{D9921744-A521-4A34-BECC-3AEB2CC2E0E3}"/>
                </a:ext>
              </a:extLst>
            </p:cNvPr>
            <p:cNvSpPr/>
            <p:nvPr/>
          </p:nvSpPr>
          <p:spPr>
            <a:xfrm rot="3648241">
              <a:off x="521991" y="4542874"/>
              <a:ext cx="780000" cy="780000"/>
            </a:xfrm>
            <a:prstGeom prst="triangl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  <a:effectLst>
              <a:glow rad="127000">
                <a:schemeClr val="bg1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" name="Овал 17">
              <a:extLst>
                <a:ext uri="{FF2B5EF4-FFF2-40B4-BE49-F238E27FC236}">
                  <a16:creationId xmlns:a16="http://schemas.microsoft.com/office/drawing/2014/main" id="{350B5BAD-91B6-419F-9818-4A206015EB15}"/>
                </a:ext>
              </a:extLst>
            </p:cNvPr>
            <p:cNvSpPr/>
            <p:nvPr/>
          </p:nvSpPr>
          <p:spPr>
            <a:xfrm>
              <a:off x="1369199" y="5433158"/>
              <a:ext cx="780000" cy="78000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  <a:effectLst>
              <a:glow rad="127000">
                <a:schemeClr val="bg1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0" name="Рисунок 19">
              <a:extLst>
                <a:ext uri="{FF2B5EF4-FFF2-40B4-BE49-F238E27FC236}">
                  <a16:creationId xmlns:a16="http://schemas.microsoft.com/office/drawing/2014/main" id="{34BB52AB-A416-4A9B-9A90-6BA6C79DE7E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968519">
              <a:off x="2524054" y="2868220"/>
              <a:ext cx="711703" cy="783329"/>
            </a:xfrm>
            <a:prstGeom prst="rect">
              <a:avLst/>
            </a:prstGeom>
            <a:effectLst>
              <a:glow rad="127000">
                <a:schemeClr val="bg1"/>
              </a:glow>
            </a:effectLst>
          </p:spPr>
        </p:pic>
        <p:pic>
          <p:nvPicPr>
            <p:cNvPr id="21" name="Рисунок 20">
              <a:extLst>
                <a:ext uri="{FF2B5EF4-FFF2-40B4-BE49-F238E27FC236}">
                  <a16:creationId xmlns:a16="http://schemas.microsoft.com/office/drawing/2014/main" id="{9DC8DBBA-2CF1-498E-B032-81C546CAD89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1497097">
              <a:off x="1818410" y="4671072"/>
              <a:ext cx="678264" cy="746525"/>
            </a:xfrm>
            <a:prstGeom prst="rect">
              <a:avLst/>
            </a:prstGeom>
            <a:effectLst>
              <a:glow rad="127000">
                <a:schemeClr val="bg1"/>
              </a:glow>
            </a:effectLst>
          </p:spPr>
        </p:pic>
        <p:pic>
          <p:nvPicPr>
            <p:cNvPr id="22" name="Рисунок 21">
              <a:extLst>
                <a:ext uri="{FF2B5EF4-FFF2-40B4-BE49-F238E27FC236}">
                  <a16:creationId xmlns:a16="http://schemas.microsoft.com/office/drawing/2014/main" id="{91B36870-DF41-47C3-9861-9307979254C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7597471">
              <a:off x="1380257" y="3502203"/>
              <a:ext cx="662396" cy="729060"/>
            </a:xfrm>
            <a:prstGeom prst="rect">
              <a:avLst/>
            </a:prstGeom>
            <a:effectLst>
              <a:glow rad="127000">
                <a:schemeClr val="bg1"/>
              </a:glow>
            </a:effectLst>
          </p:spPr>
        </p:pic>
        <p:pic>
          <p:nvPicPr>
            <p:cNvPr id="24" name="Рисунок 23">
              <a:extLst>
                <a:ext uri="{FF2B5EF4-FFF2-40B4-BE49-F238E27FC236}">
                  <a16:creationId xmlns:a16="http://schemas.microsoft.com/office/drawing/2014/main" id="{9078275F-EB70-4CFA-8A62-1B1FF684503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321829">
              <a:off x="1191956" y="4218532"/>
              <a:ext cx="724675" cy="779486"/>
            </a:xfrm>
            <a:prstGeom prst="rect">
              <a:avLst/>
            </a:prstGeom>
            <a:effectLst>
              <a:glow rad="50800">
                <a:schemeClr val="bg1"/>
              </a:glow>
            </a:effectLst>
          </p:spPr>
        </p:pic>
        <p:pic>
          <p:nvPicPr>
            <p:cNvPr id="25" name="Рисунок 24">
              <a:extLst>
                <a:ext uri="{FF2B5EF4-FFF2-40B4-BE49-F238E27FC236}">
                  <a16:creationId xmlns:a16="http://schemas.microsoft.com/office/drawing/2014/main" id="{CA64C4BE-EC85-445B-B948-0C2051F6608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453993">
              <a:off x="3034556" y="4222428"/>
              <a:ext cx="738010" cy="738010"/>
            </a:xfrm>
            <a:prstGeom prst="rect">
              <a:avLst/>
            </a:prstGeom>
            <a:effectLst>
              <a:glow rad="127000">
                <a:schemeClr val="bg1"/>
              </a:glow>
            </a:effectLst>
          </p:spPr>
        </p:pic>
        <p:pic>
          <p:nvPicPr>
            <p:cNvPr id="28" name="Рисунок 27">
              <a:extLst>
                <a:ext uri="{FF2B5EF4-FFF2-40B4-BE49-F238E27FC236}">
                  <a16:creationId xmlns:a16="http://schemas.microsoft.com/office/drawing/2014/main" id="{9F4B8AC9-8C25-402F-A807-775D980C14E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683961">
              <a:off x="2999432" y="3472098"/>
              <a:ext cx="767223" cy="767223"/>
            </a:xfrm>
            <a:prstGeom prst="rect">
              <a:avLst/>
            </a:prstGeom>
            <a:effectLst>
              <a:glow rad="127000">
                <a:schemeClr val="bg1"/>
              </a:glow>
            </a:effectLst>
          </p:spPr>
        </p:pic>
        <p:pic>
          <p:nvPicPr>
            <p:cNvPr id="29" name="Рисунок 28">
              <a:extLst>
                <a:ext uri="{FF2B5EF4-FFF2-40B4-BE49-F238E27FC236}">
                  <a16:creationId xmlns:a16="http://schemas.microsoft.com/office/drawing/2014/main" id="{5AC5848A-F8A2-4712-A718-53FE91FCC56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141838">
              <a:off x="1709660" y="2831980"/>
              <a:ext cx="810438" cy="810438"/>
            </a:xfrm>
            <a:prstGeom prst="rect">
              <a:avLst/>
            </a:prstGeom>
            <a:effectLst>
              <a:glow rad="127000">
                <a:schemeClr val="bg1"/>
              </a:glow>
            </a:effectLst>
          </p:spPr>
        </p:pic>
        <p:pic>
          <p:nvPicPr>
            <p:cNvPr id="44" name="Рисунок 43">
              <a:extLst>
                <a:ext uri="{FF2B5EF4-FFF2-40B4-BE49-F238E27FC236}">
                  <a16:creationId xmlns:a16="http://schemas.microsoft.com/office/drawing/2014/main" id="{613EA6B6-DA0D-4D8F-971C-0A3A9952891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8386614">
              <a:off x="2466856" y="4719660"/>
              <a:ext cx="752984" cy="752984"/>
            </a:xfrm>
            <a:prstGeom prst="rect">
              <a:avLst/>
            </a:prstGeom>
            <a:effectLst>
              <a:glow rad="127000">
                <a:schemeClr val="bg1"/>
              </a:glow>
            </a:effectLst>
          </p:spPr>
        </p:pic>
      </p:grpSp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53B2E9AC-1039-4EDE-B8EA-89A95C2BFC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793271" y="5625789"/>
            <a:ext cx="1086930" cy="940574"/>
          </a:xfrm>
          <a:prstGeom prst="rect">
            <a:avLst/>
          </a:prstGeom>
          <a:noFill/>
          <a:ln>
            <a:noFill/>
          </a:ln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9B7B25AF-BAF5-4D63-A805-1A891B47AD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934551" y="163481"/>
            <a:ext cx="1922221" cy="196710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09164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5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24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3600000">
                                      <p:cBhvr>
                                        <p:cTn id="33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42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51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60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4000000">
                                      <p:cBhvr>
                                        <p:cTn id="69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ppt_x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019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076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169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0296"/>
                                          </p:val>
                                        </p:tav>
                                        <p:tav tm="25000">
                                          <p:val>
                                            <p:strVal val="ppt_y+0.0454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0639"/>
                                          </p:val>
                                        </p:tav>
                                        <p:tav tm="35000">
                                          <p:val>
                                            <p:strVal val="ppt_y+0.0846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071"/>
                                          </p:val>
                                        </p:tav>
                                        <p:tav tm="45000">
                                          <p:val>
                                            <p:strVal val="ppt_y+0.1307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y+0.1792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029"/>
                                          </p:val>
                                        </p:tav>
                                        <p:tav tm="65000">
                                          <p:val>
                                            <p:strVal val="ppt_y+0.2253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461"/>
                                          </p:val>
                                        </p:tav>
                                        <p:tav tm="75000">
                                          <p:val>
                                            <p:strVal val="ppt_y+0.2646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2804"/>
                                          </p:val>
                                        </p:tav>
                                        <p:tav tm="85000">
                                          <p:val>
                                            <p:strVal val="ppt_y+0.2931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024"/>
                                          </p:val>
                                        </p:tav>
                                        <p:tav tm="95000">
                                          <p:val>
                                            <p:strVal val="ppt_y+0.308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100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</TotalTime>
  <Words>0</Words>
  <Application>Microsoft Macintosh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Марианна Сита</cp:lastModifiedBy>
  <cp:revision>6</cp:revision>
  <dcterms:created xsi:type="dcterms:W3CDTF">2024-11-12T18:27:36Z</dcterms:created>
  <dcterms:modified xsi:type="dcterms:W3CDTF">2024-11-26T19:13:26Z</dcterms:modified>
</cp:coreProperties>
</file>